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3"/>
    <p:sldMasterId id="2147483689" r:id="rId4"/>
    <p:sldMasterId id="2147483690" r:id="rId5"/>
    <p:sldMasterId id="214748369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y="6858000" cx="9144000"/>
  <p:notesSz cx="6858000" cy="9144000"/>
  <p:embeddedFontLst>
    <p:embeddedFont>
      <p:font typeface="Corbel"/>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Corbel-bold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3.xml"/><Relationship Id="rId6" Type="http://schemas.openxmlformats.org/officeDocument/2006/relationships/slideMaster" Target="slideMasters/slideMaster4.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font" Target="fonts/Corbel-regular.fntdata"/><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font" Target="fonts/Corbel-italic.fntdata"/><Relationship Id="rId16" Type="http://schemas.openxmlformats.org/officeDocument/2006/relationships/slide" Target="slides/slide9.xml"/><Relationship Id="rId38" Type="http://schemas.openxmlformats.org/officeDocument/2006/relationships/font" Target="fonts/Corbel-bold.fntdata"/><Relationship Id="rId19" Type="http://schemas.openxmlformats.org/officeDocument/2006/relationships/slide" Target="slides/slide12.xml"/><Relationship Id="rId18" Type="http://schemas.openxmlformats.org/officeDocument/2006/relationships/slide" Target="slides/slide11.xml"/></Relationships>
</file>

<file path=ppt/media/image14.png>
</file>

<file path=ppt/media/image15.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Mário</a:t>
            </a:r>
            <a:endParaRPr/>
          </a:p>
          <a:p>
            <a:pPr indent="0" lvl="0" marL="0" rtl="0" algn="l">
              <a:spcBef>
                <a:spcPts val="0"/>
              </a:spcBef>
              <a:spcAft>
                <a:spcPts val="0"/>
              </a:spcAft>
              <a:buNone/>
            </a:pPr>
            <a:r>
              <a:t/>
            </a:r>
            <a:endParaRPr/>
          </a:p>
        </p:txBody>
      </p:sp>
      <p:sp>
        <p:nvSpPr>
          <p:cNvPr id="205" name="Google Shape;205;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cec642ba29_1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cec642ba29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Mário</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df673870b0_7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df673870b0_7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Mário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df673870b0_59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df673870b0_59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Zé</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df673870b0_59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df673870b0_5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Zé</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df758295fe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df758295f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Luiz</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df758295fe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df758295f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Luiz</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d9d41b41c4_6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d9d41b41c4_6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Manel /Leal</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d9d41b41c4_29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d9d41b41c4_29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Manel / Leal</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d9d41b41c4_29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d9d41b41c4_29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Manel / Leal</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d9d41b41c4_44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d9d41b41c4_4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Manel / Leal</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cec642ba29_1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cec642ba2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Fredo</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e278c3a197_2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e278c3a197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Manel / Leal</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ceca1a7428_2_1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8" name="Google Shape;368;g2ceca1a7428_2_14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Gonçalo</a:t>
            </a:r>
            <a:endParaRPr/>
          </a:p>
        </p:txBody>
      </p:sp>
      <p:sp>
        <p:nvSpPr>
          <p:cNvPr id="369" name="Google Shape;369;g2ceca1a7428_2_141: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1800"/>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ceca1a7428_2_1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7" name="Google Shape;377;g2ceca1a7428_2_14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Gonçalo</a:t>
            </a:r>
            <a:endParaRPr/>
          </a:p>
        </p:txBody>
      </p:sp>
      <p:sp>
        <p:nvSpPr>
          <p:cNvPr id="378" name="Google Shape;378;g2ceca1a7428_2_149: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1800"/>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2ceca1a7428_2_1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2ceca1a7428_2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Gonçalo</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2ceca1a7428_2_1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1" name="Google Shape;391;g2ceca1a7428_2_16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Gonçalo</a:t>
            </a:r>
            <a:endParaRPr/>
          </a:p>
        </p:txBody>
      </p:sp>
      <p:sp>
        <p:nvSpPr>
          <p:cNvPr id="392" name="Google Shape;392;g2ceca1a7428_2_161: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1800"/>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ceca1a7428_2_1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2ceca1a7428_2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Roberto</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ceca1a7428_2_1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2ceca1a7428_2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Roberto</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ceca1a7428_2_1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ceca1a7428_2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Roberto</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2cee5d02904_12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2cee5d02904_1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Roberto</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c5265ff2b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g2c5265ff2b1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cec642ba29_1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cec642ba29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Fredo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cec642ba29_1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cec642ba29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Fredo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d9d41b41c4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d9d41b41c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Minor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d9d41b41c4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d9d41b41c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Minor</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cec642ba29_1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cec642ba29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Minor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d9d41b41c4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d9d41b41c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Marcelo</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cec642ba29_1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cec642ba29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Marcelo</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png"/><Relationship Id="rId3" Type="http://schemas.openxmlformats.org/officeDocument/2006/relationships/image" Target="../media/image1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6" name="Shape 16"/>
        <p:cNvGrpSpPr/>
        <p:nvPr/>
      </p:nvGrpSpPr>
      <p:grpSpPr>
        <a:xfrm>
          <a:off x="0" y="0"/>
          <a:ext cx="0" cy="0"/>
          <a:chOff x="0" y="0"/>
          <a:chExt cx="0" cy="0"/>
        </a:xfrm>
      </p:grpSpPr>
      <p:sp>
        <p:nvSpPr>
          <p:cNvPr id="17" name="Google Shape;17;p2"/>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 type="subTitle"/>
          </p:nvPr>
        </p:nvSpPr>
        <p:spPr>
          <a:xfrm>
            <a:off x="1295280" y="1340640"/>
            <a:ext cx="7597080" cy="518436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6" name="Shape 46"/>
        <p:cNvGrpSpPr/>
        <p:nvPr/>
      </p:nvGrpSpPr>
      <p:grpSpPr>
        <a:xfrm>
          <a:off x="0" y="0"/>
          <a:ext cx="0" cy="0"/>
          <a:chOff x="0" y="0"/>
          <a:chExt cx="0" cy="0"/>
        </a:xfrm>
      </p:grpSpPr>
      <p:sp>
        <p:nvSpPr>
          <p:cNvPr id="47" name="Google Shape;47;p11"/>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1"/>
          <p:cNvSpPr txBox="1"/>
          <p:nvPr>
            <p:ph idx="1" type="body"/>
          </p:nvPr>
        </p:nvSpPr>
        <p:spPr>
          <a:xfrm>
            <a:off x="1295280" y="1340640"/>
            <a:ext cx="75970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9" name="Google Shape;49;p11"/>
          <p:cNvSpPr txBox="1"/>
          <p:nvPr>
            <p:ph idx="2" type="body"/>
          </p:nvPr>
        </p:nvSpPr>
        <p:spPr>
          <a:xfrm>
            <a:off x="1295280" y="4048920"/>
            <a:ext cx="75970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50" name="Shape 50"/>
        <p:cNvGrpSpPr/>
        <p:nvPr/>
      </p:nvGrpSpPr>
      <p:grpSpPr>
        <a:xfrm>
          <a:off x="0" y="0"/>
          <a:ext cx="0" cy="0"/>
          <a:chOff x="0" y="0"/>
          <a:chExt cx="0" cy="0"/>
        </a:xfrm>
      </p:grpSpPr>
      <p:sp>
        <p:nvSpPr>
          <p:cNvPr id="51" name="Google Shape;51;p12"/>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2"/>
          <p:cNvSpPr txBox="1"/>
          <p:nvPr>
            <p:ph idx="1" type="body"/>
          </p:nvPr>
        </p:nvSpPr>
        <p:spPr>
          <a:xfrm>
            <a:off x="129528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3" name="Google Shape;53;p12"/>
          <p:cNvSpPr txBox="1"/>
          <p:nvPr>
            <p:ph idx="2" type="body"/>
          </p:nvPr>
        </p:nvSpPr>
        <p:spPr>
          <a:xfrm>
            <a:off x="518832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4" name="Google Shape;54;p12"/>
          <p:cNvSpPr txBox="1"/>
          <p:nvPr>
            <p:ph idx="3" type="body"/>
          </p:nvPr>
        </p:nvSpPr>
        <p:spPr>
          <a:xfrm>
            <a:off x="1295280" y="404892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5" name="Google Shape;55;p12"/>
          <p:cNvSpPr txBox="1"/>
          <p:nvPr>
            <p:ph idx="4" type="body"/>
          </p:nvPr>
        </p:nvSpPr>
        <p:spPr>
          <a:xfrm>
            <a:off x="5188320" y="404892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56" name="Shape 56"/>
        <p:cNvGrpSpPr/>
        <p:nvPr/>
      </p:nvGrpSpPr>
      <p:grpSpPr>
        <a:xfrm>
          <a:off x="0" y="0"/>
          <a:ext cx="0" cy="0"/>
          <a:chOff x="0" y="0"/>
          <a:chExt cx="0" cy="0"/>
        </a:xfrm>
      </p:grpSpPr>
      <p:sp>
        <p:nvSpPr>
          <p:cNvPr id="57" name="Google Shape;57;p13"/>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3"/>
          <p:cNvSpPr txBox="1"/>
          <p:nvPr>
            <p:ph idx="1" type="body"/>
          </p:nvPr>
        </p:nvSpPr>
        <p:spPr>
          <a:xfrm>
            <a:off x="1295280" y="134064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9" name="Google Shape;59;p13"/>
          <p:cNvSpPr txBox="1"/>
          <p:nvPr>
            <p:ph idx="2" type="body"/>
          </p:nvPr>
        </p:nvSpPr>
        <p:spPr>
          <a:xfrm>
            <a:off x="3863880" y="134064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0" name="Google Shape;60;p13"/>
          <p:cNvSpPr txBox="1"/>
          <p:nvPr>
            <p:ph idx="3" type="body"/>
          </p:nvPr>
        </p:nvSpPr>
        <p:spPr>
          <a:xfrm>
            <a:off x="6432480" y="134064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1" name="Google Shape;61;p13"/>
          <p:cNvSpPr txBox="1"/>
          <p:nvPr>
            <p:ph idx="4" type="body"/>
          </p:nvPr>
        </p:nvSpPr>
        <p:spPr>
          <a:xfrm>
            <a:off x="1295280" y="404892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2" name="Google Shape;62;p13"/>
          <p:cNvSpPr txBox="1"/>
          <p:nvPr>
            <p:ph idx="5" type="body"/>
          </p:nvPr>
        </p:nvSpPr>
        <p:spPr>
          <a:xfrm>
            <a:off x="3863880" y="404892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3" name="Google Shape;63;p13"/>
          <p:cNvSpPr txBox="1"/>
          <p:nvPr>
            <p:ph idx="6" type="body"/>
          </p:nvPr>
        </p:nvSpPr>
        <p:spPr>
          <a:xfrm>
            <a:off x="6432480" y="404892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3" name="Shape 73"/>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74" name="Shape 74"/>
        <p:cNvGrpSpPr/>
        <p:nvPr/>
      </p:nvGrpSpPr>
      <p:grpSpPr>
        <a:xfrm>
          <a:off x="0" y="0"/>
          <a:ext cx="0" cy="0"/>
          <a:chOff x="0" y="0"/>
          <a:chExt cx="0" cy="0"/>
        </a:xfrm>
      </p:grpSpPr>
      <p:sp>
        <p:nvSpPr>
          <p:cNvPr id="75" name="Google Shape;75;p16"/>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6"/>
          <p:cNvSpPr txBox="1"/>
          <p:nvPr>
            <p:ph idx="1" type="subTitle"/>
          </p:nvPr>
        </p:nvSpPr>
        <p:spPr>
          <a:xfrm>
            <a:off x="1295280" y="1340640"/>
            <a:ext cx="7597080" cy="518436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77" name="Shape 77"/>
        <p:cNvGrpSpPr/>
        <p:nvPr/>
      </p:nvGrpSpPr>
      <p:grpSpPr>
        <a:xfrm>
          <a:off x="0" y="0"/>
          <a:ext cx="0" cy="0"/>
          <a:chOff x="0" y="0"/>
          <a:chExt cx="0" cy="0"/>
        </a:xfrm>
      </p:grpSpPr>
      <p:sp>
        <p:nvSpPr>
          <p:cNvPr id="78" name="Google Shape;78;p17"/>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7"/>
          <p:cNvSpPr txBox="1"/>
          <p:nvPr>
            <p:ph idx="1" type="body"/>
          </p:nvPr>
        </p:nvSpPr>
        <p:spPr>
          <a:xfrm>
            <a:off x="1295280" y="1340640"/>
            <a:ext cx="7597080" cy="5184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80" name="Shape 80"/>
        <p:cNvGrpSpPr/>
        <p:nvPr/>
      </p:nvGrpSpPr>
      <p:grpSpPr>
        <a:xfrm>
          <a:off x="0" y="0"/>
          <a:ext cx="0" cy="0"/>
          <a:chOff x="0" y="0"/>
          <a:chExt cx="0" cy="0"/>
        </a:xfrm>
      </p:grpSpPr>
      <p:sp>
        <p:nvSpPr>
          <p:cNvPr id="81" name="Google Shape;81;p18"/>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8"/>
          <p:cNvSpPr txBox="1"/>
          <p:nvPr>
            <p:ph idx="1" type="body"/>
          </p:nvPr>
        </p:nvSpPr>
        <p:spPr>
          <a:xfrm>
            <a:off x="1295280" y="1340640"/>
            <a:ext cx="3707280" cy="5184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3" name="Google Shape;83;p18"/>
          <p:cNvSpPr txBox="1"/>
          <p:nvPr>
            <p:ph idx="2" type="body"/>
          </p:nvPr>
        </p:nvSpPr>
        <p:spPr>
          <a:xfrm>
            <a:off x="5188320" y="1340640"/>
            <a:ext cx="3707280" cy="5184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4" name="Shape 84"/>
        <p:cNvGrpSpPr/>
        <p:nvPr/>
      </p:nvGrpSpPr>
      <p:grpSpPr>
        <a:xfrm>
          <a:off x="0" y="0"/>
          <a:ext cx="0" cy="0"/>
          <a:chOff x="0" y="0"/>
          <a:chExt cx="0" cy="0"/>
        </a:xfrm>
      </p:grpSpPr>
      <p:sp>
        <p:nvSpPr>
          <p:cNvPr id="85" name="Google Shape;85;p19"/>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86" name="Shape 86"/>
        <p:cNvGrpSpPr/>
        <p:nvPr/>
      </p:nvGrpSpPr>
      <p:grpSpPr>
        <a:xfrm>
          <a:off x="0" y="0"/>
          <a:ext cx="0" cy="0"/>
          <a:chOff x="0" y="0"/>
          <a:chExt cx="0" cy="0"/>
        </a:xfrm>
      </p:grpSpPr>
      <p:sp>
        <p:nvSpPr>
          <p:cNvPr id="87" name="Google Shape;87;p20"/>
          <p:cNvSpPr txBox="1"/>
          <p:nvPr>
            <p:ph idx="1" type="subTitle"/>
          </p:nvPr>
        </p:nvSpPr>
        <p:spPr>
          <a:xfrm>
            <a:off x="2483640" y="0"/>
            <a:ext cx="4680000" cy="55465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88" name="Shape 88"/>
        <p:cNvGrpSpPr/>
        <p:nvPr/>
      </p:nvGrpSpPr>
      <p:grpSpPr>
        <a:xfrm>
          <a:off x="0" y="0"/>
          <a:ext cx="0" cy="0"/>
          <a:chOff x="0" y="0"/>
          <a:chExt cx="0" cy="0"/>
        </a:xfrm>
      </p:grpSpPr>
      <p:sp>
        <p:nvSpPr>
          <p:cNvPr id="89" name="Google Shape;89;p21"/>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21"/>
          <p:cNvSpPr txBox="1"/>
          <p:nvPr>
            <p:ph idx="1" type="body"/>
          </p:nvPr>
        </p:nvSpPr>
        <p:spPr>
          <a:xfrm>
            <a:off x="129528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1" name="Google Shape;91;p21"/>
          <p:cNvSpPr txBox="1"/>
          <p:nvPr>
            <p:ph idx="2" type="body"/>
          </p:nvPr>
        </p:nvSpPr>
        <p:spPr>
          <a:xfrm>
            <a:off x="5188320" y="1340640"/>
            <a:ext cx="3707280" cy="5184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2" name="Google Shape;92;p21"/>
          <p:cNvSpPr txBox="1"/>
          <p:nvPr>
            <p:ph idx="3" type="body"/>
          </p:nvPr>
        </p:nvSpPr>
        <p:spPr>
          <a:xfrm>
            <a:off x="1295280" y="404892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 name="Shape 19"/>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93" name="Shape 93"/>
        <p:cNvGrpSpPr/>
        <p:nvPr/>
      </p:nvGrpSpPr>
      <p:grpSpPr>
        <a:xfrm>
          <a:off x="0" y="0"/>
          <a:ext cx="0" cy="0"/>
          <a:chOff x="0" y="0"/>
          <a:chExt cx="0" cy="0"/>
        </a:xfrm>
      </p:grpSpPr>
      <p:sp>
        <p:nvSpPr>
          <p:cNvPr id="94" name="Google Shape;94;p22"/>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2"/>
          <p:cNvSpPr txBox="1"/>
          <p:nvPr>
            <p:ph idx="1" type="body"/>
          </p:nvPr>
        </p:nvSpPr>
        <p:spPr>
          <a:xfrm>
            <a:off x="1295280" y="1340640"/>
            <a:ext cx="3707280" cy="5184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6" name="Google Shape;96;p22"/>
          <p:cNvSpPr txBox="1"/>
          <p:nvPr>
            <p:ph idx="2" type="body"/>
          </p:nvPr>
        </p:nvSpPr>
        <p:spPr>
          <a:xfrm>
            <a:off x="518832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7" name="Google Shape;97;p22"/>
          <p:cNvSpPr txBox="1"/>
          <p:nvPr>
            <p:ph idx="3" type="body"/>
          </p:nvPr>
        </p:nvSpPr>
        <p:spPr>
          <a:xfrm>
            <a:off x="5188320" y="404892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98" name="Shape 98"/>
        <p:cNvGrpSpPr/>
        <p:nvPr/>
      </p:nvGrpSpPr>
      <p:grpSpPr>
        <a:xfrm>
          <a:off x="0" y="0"/>
          <a:ext cx="0" cy="0"/>
          <a:chOff x="0" y="0"/>
          <a:chExt cx="0" cy="0"/>
        </a:xfrm>
      </p:grpSpPr>
      <p:sp>
        <p:nvSpPr>
          <p:cNvPr id="99" name="Google Shape;99;p23"/>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3"/>
          <p:cNvSpPr txBox="1"/>
          <p:nvPr>
            <p:ph idx="1" type="body"/>
          </p:nvPr>
        </p:nvSpPr>
        <p:spPr>
          <a:xfrm>
            <a:off x="129528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1" name="Google Shape;101;p23"/>
          <p:cNvSpPr txBox="1"/>
          <p:nvPr>
            <p:ph idx="2" type="body"/>
          </p:nvPr>
        </p:nvSpPr>
        <p:spPr>
          <a:xfrm>
            <a:off x="518832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2" name="Google Shape;102;p23"/>
          <p:cNvSpPr txBox="1"/>
          <p:nvPr>
            <p:ph idx="3" type="body"/>
          </p:nvPr>
        </p:nvSpPr>
        <p:spPr>
          <a:xfrm>
            <a:off x="1295280" y="4048920"/>
            <a:ext cx="75970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03" name="Shape 103"/>
        <p:cNvGrpSpPr/>
        <p:nvPr/>
      </p:nvGrpSpPr>
      <p:grpSpPr>
        <a:xfrm>
          <a:off x="0" y="0"/>
          <a:ext cx="0" cy="0"/>
          <a:chOff x="0" y="0"/>
          <a:chExt cx="0" cy="0"/>
        </a:xfrm>
      </p:grpSpPr>
      <p:sp>
        <p:nvSpPr>
          <p:cNvPr id="104" name="Google Shape;104;p24"/>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24"/>
          <p:cNvSpPr txBox="1"/>
          <p:nvPr>
            <p:ph idx="1" type="body"/>
          </p:nvPr>
        </p:nvSpPr>
        <p:spPr>
          <a:xfrm>
            <a:off x="1295280" y="1340640"/>
            <a:ext cx="75970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6" name="Google Shape;106;p24"/>
          <p:cNvSpPr txBox="1"/>
          <p:nvPr>
            <p:ph idx="2" type="body"/>
          </p:nvPr>
        </p:nvSpPr>
        <p:spPr>
          <a:xfrm>
            <a:off x="1295280" y="4048920"/>
            <a:ext cx="75970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07" name="Shape 107"/>
        <p:cNvGrpSpPr/>
        <p:nvPr/>
      </p:nvGrpSpPr>
      <p:grpSpPr>
        <a:xfrm>
          <a:off x="0" y="0"/>
          <a:ext cx="0" cy="0"/>
          <a:chOff x="0" y="0"/>
          <a:chExt cx="0" cy="0"/>
        </a:xfrm>
      </p:grpSpPr>
      <p:sp>
        <p:nvSpPr>
          <p:cNvPr id="108" name="Google Shape;108;p25"/>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25"/>
          <p:cNvSpPr txBox="1"/>
          <p:nvPr>
            <p:ph idx="1" type="body"/>
          </p:nvPr>
        </p:nvSpPr>
        <p:spPr>
          <a:xfrm>
            <a:off x="129528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0" name="Google Shape;110;p25"/>
          <p:cNvSpPr txBox="1"/>
          <p:nvPr>
            <p:ph idx="2" type="body"/>
          </p:nvPr>
        </p:nvSpPr>
        <p:spPr>
          <a:xfrm>
            <a:off x="518832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1" name="Google Shape;111;p25"/>
          <p:cNvSpPr txBox="1"/>
          <p:nvPr>
            <p:ph idx="3" type="body"/>
          </p:nvPr>
        </p:nvSpPr>
        <p:spPr>
          <a:xfrm>
            <a:off x="1295280" y="404892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2" name="Google Shape;112;p25"/>
          <p:cNvSpPr txBox="1"/>
          <p:nvPr>
            <p:ph idx="4" type="body"/>
          </p:nvPr>
        </p:nvSpPr>
        <p:spPr>
          <a:xfrm>
            <a:off x="5188320" y="404892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13" name="Shape 113"/>
        <p:cNvGrpSpPr/>
        <p:nvPr/>
      </p:nvGrpSpPr>
      <p:grpSpPr>
        <a:xfrm>
          <a:off x="0" y="0"/>
          <a:ext cx="0" cy="0"/>
          <a:chOff x="0" y="0"/>
          <a:chExt cx="0" cy="0"/>
        </a:xfrm>
      </p:grpSpPr>
      <p:sp>
        <p:nvSpPr>
          <p:cNvPr id="114" name="Google Shape;114;p26"/>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26"/>
          <p:cNvSpPr txBox="1"/>
          <p:nvPr>
            <p:ph idx="1" type="body"/>
          </p:nvPr>
        </p:nvSpPr>
        <p:spPr>
          <a:xfrm>
            <a:off x="1295280" y="134064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6" name="Google Shape;116;p26"/>
          <p:cNvSpPr txBox="1"/>
          <p:nvPr>
            <p:ph idx="2" type="body"/>
          </p:nvPr>
        </p:nvSpPr>
        <p:spPr>
          <a:xfrm>
            <a:off x="3863880" y="134064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7" name="Google Shape;117;p26"/>
          <p:cNvSpPr txBox="1"/>
          <p:nvPr>
            <p:ph idx="3" type="body"/>
          </p:nvPr>
        </p:nvSpPr>
        <p:spPr>
          <a:xfrm>
            <a:off x="6432480" y="134064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8" name="Google Shape;118;p26"/>
          <p:cNvSpPr txBox="1"/>
          <p:nvPr>
            <p:ph idx="4" type="body"/>
          </p:nvPr>
        </p:nvSpPr>
        <p:spPr>
          <a:xfrm>
            <a:off x="1295280" y="404892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9" name="Google Shape;119;p26"/>
          <p:cNvSpPr txBox="1"/>
          <p:nvPr>
            <p:ph idx="5" type="body"/>
          </p:nvPr>
        </p:nvSpPr>
        <p:spPr>
          <a:xfrm>
            <a:off x="3863880" y="404892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20" name="Google Shape;120;p26"/>
          <p:cNvSpPr txBox="1"/>
          <p:nvPr>
            <p:ph idx="6" type="body"/>
          </p:nvPr>
        </p:nvSpPr>
        <p:spPr>
          <a:xfrm>
            <a:off x="6432480" y="4048920"/>
            <a:ext cx="244584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o de Título">
  <p:cSld name="Diapositivo de Título">
    <p:spTree>
      <p:nvGrpSpPr>
        <p:cNvPr id="130" name="Shape 130"/>
        <p:cNvGrpSpPr/>
        <p:nvPr/>
      </p:nvGrpSpPr>
      <p:grpSpPr>
        <a:xfrm>
          <a:off x="0" y="0"/>
          <a:ext cx="0" cy="0"/>
          <a:chOff x="0" y="0"/>
          <a:chExt cx="0" cy="0"/>
        </a:xfrm>
      </p:grpSpPr>
      <p:pic>
        <p:nvPicPr>
          <p:cNvPr id="131" name="Google Shape;131;p28"/>
          <p:cNvPicPr preferRelativeResize="0"/>
          <p:nvPr/>
        </p:nvPicPr>
        <p:blipFill rotWithShape="1">
          <a:blip r:embed="rId2">
            <a:alphaModFix/>
          </a:blip>
          <a:srcRect b="0" l="0" r="0" t="0"/>
          <a:stretch/>
        </p:blipFill>
        <p:spPr>
          <a:xfrm>
            <a:off x="1115616" y="2708920"/>
            <a:ext cx="7580946" cy="3456384"/>
          </a:xfrm>
          <a:prstGeom prst="rect">
            <a:avLst/>
          </a:prstGeom>
          <a:noFill/>
          <a:ln>
            <a:noFill/>
          </a:ln>
        </p:spPr>
      </p:pic>
      <p:sp>
        <p:nvSpPr>
          <p:cNvPr id="132" name="Google Shape;132;p28"/>
          <p:cNvSpPr txBox="1"/>
          <p:nvPr>
            <p:ph idx="1" type="subTitle"/>
          </p:nvPr>
        </p:nvSpPr>
        <p:spPr>
          <a:xfrm>
            <a:off x="2555776" y="2780929"/>
            <a:ext cx="6120600" cy="504000"/>
          </a:xfrm>
          <a:prstGeom prst="rect">
            <a:avLst/>
          </a:prstGeom>
          <a:noFill/>
          <a:ln>
            <a:noFill/>
          </a:ln>
        </p:spPr>
        <p:txBody>
          <a:bodyPr anchorCtr="0" anchor="t" bIns="45700" lIns="91425" spcFirstLastPara="1" rIns="91425" wrap="square" tIns="45700">
            <a:noAutofit/>
          </a:bodyPr>
          <a:lstStyle>
            <a:lvl1pPr lvl="0" rtl="0" algn="r">
              <a:lnSpc>
                <a:spcPct val="100000"/>
              </a:lnSpc>
              <a:spcBef>
                <a:spcPts val="0"/>
              </a:spcBef>
              <a:spcAft>
                <a:spcPts val="0"/>
              </a:spcAft>
              <a:buClr>
                <a:schemeClr val="lt1"/>
              </a:buClr>
              <a:buSzPts val="3200"/>
              <a:buFont typeface="Corbel"/>
              <a:buNone/>
              <a:defRPr b="1" sz="3200">
                <a:solidFill>
                  <a:schemeClr val="lt1"/>
                </a:solidFill>
              </a:defRPr>
            </a:lvl1pPr>
            <a:lvl2pPr lvl="1" rtl="0" algn="ctr">
              <a:lnSpc>
                <a:spcPct val="100000"/>
              </a:lnSpc>
              <a:spcBef>
                <a:spcPts val="0"/>
              </a:spcBef>
              <a:spcAft>
                <a:spcPts val="0"/>
              </a:spcAft>
              <a:buClr>
                <a:srgbClr val="00A2D3"/>
              </a:buClr>
              <a:buSzPts val="1800"/>
              <a:buNone/>
              <a:defRPr/>
            </a:lvl2pPr>
            <a:lvl3pPr lvl="2" rtl="0" algn="ctr">
              <a:lnSpc>
                <a:spcPct val="100000"/>
              </a:lnSpc>
              <a:spcBef>
                <a:spcPts val="0"/>
              </a:spcBef>
              <a:spcAft>
                <a:spcPts val="0"/>
              </a:spcAft>
              <a:buClr>
                <a:srgbClr val="373E48"/>
              </a:buClr>
              <a:buSzPts val="1800"/>
              <a:buNone/>
              <a:defRPr/>
            </a:lvl3pPr>
            <a:lvl4pPr lvl="3" rtl="0" algn="ctr">
              <a:lnSpc>
                <a:spcPct val="100000"/>
              </a:lnSpc>
              <a:spcBef>
                <a:spcPts val="0"/>
              </a:spcBef>
              <a:spcAft>
                <a:spcPts val="0"/>
              </a:spcAft>
              <a:buSzPts val="1800"/>
              <a:buNone/>
              <a:defRPr/>
            </a:lvl4pPr>
            <a:lvl5pPr lvl="4" rtl="0" algn="ctr">
              <a:lnSpc>
                <a:spcPct val="100000"/>
              </a:lnSpc>
              <a:spcBef>
                <a:spcPts val="0"/>
              </a:spcBef>
              <a:spcAft>
                <a:spcPts val="0"/>
              </a:spcAft>
              <a:buSzPts val="1800"/>
              <a:buNone/>
              <a:defRPr/>
            </a:lvl5pPr>
            <a:lvl6pPr lvl="5" rtl="0" algn="ctr">
              <a:lnSpc>
                <a:spcPct val="100000"/>
              </a:lnSpc>
              <a:spcBef>
                <a:spcPts val="0"/>
              </a:spcBef>
              <a:spcAft>
                <a:spcPts val="0"/>
              </a:spcAft>
              <a:buSzPts val="1800"/>
              <a:buNone/>
              <a:defRPr/>
            </a:lvl6pPr>
            <a:lvl7pPr lvl="6" rtl="0" algn="ctr">
              <a:lnSpc>
                <a:spcPct val="100000"/>
              </a:lnSpc>
              <a:spcBef>
                <a:spcPts val="0"/>
              </a:spcBef>
              <a:spcAft>
                <a:spcPts val="0"/>
              </a:spcAft>
              <a:buSzPts val="1800"/>
              <a:buNone/>
              <a:defRPr/>
            </a:lvl7pPr>
            <a:lvl8pPr lvl="7" rtl="0" algn="ctr">
              <a:lnSpc>
                <a:spcPct val="100000"/>
              </a:lnSpc>
              <a:spcBef>
                <a:spcPts val="0"/>
              </a:spcBef>
              <a:spcAft>
                <a:spcPts val="0"/>
              </a:spcAft>
              <a:buSzPts val="1800"/>
              <a:buNone/>
              <a:defRPr/>
            </a:lvl8pPr>
            <a:lvl9pPr lvl="8" rtl="0" algn="ctr">
              <a:lnSpc>
                <a:spcPct val="100000"/>
              </a:lnSpc>
              <a:spcBef>
                <a:spcPts val="0"/>
              </a:spcBef>
              <a:spcAft>
                <a:spcPts val="0"/>
              </a:spcAft>
              <a:buSzPts val="1800"/>
              <a:buNone/>
              <a:defRPr/>
            </a:lvl9pPr>
          </a:lstStyle>
          <a:p/>
        </p:txBody>
      </p:sp>
      <p:sp>
        <p:nvSpPr>
          <p:cNvPr id="133" name="Google Shape;133;p28"/>
          <p:cNvSpPr txBox="1"/>
          <p:nvPr>
            <p:ph type="ctrTitle"/>
          </p:nvPr>
        </p:nvSpPr>
        <p:spPr>
          <a:xfrm>
            <a:off x="1115616" y="1196752"/>
            <a:ext cx="7577700" cy="1470000"/>
          </a:xfrm>
          <a:prstGeom prst="rect">
            <a:avLst/>
          </a:prstGeom>
          <a:noFill/>
          <a:ln>
            <a:noFill/>
          </a:ln>
        </p:spPr>
        <p:txBody>
          <a:bodyPr anchorCtr="0" anchor="b" bIns="45700" lIns="91425" spcFirstLastPara="1" rIns="91425" wrap="square" tIns="45700">
            <a:normAutofit/>
          </a:bodyPr>
          <a:lstStyle>
            <a:lvl1pPr lvl="0" rtl="0" algn="r">
              <a:lnSpc>
                <a:spcPct val="100000"/>
              </a:lnSpc>
              <a:spcBef>
                <a:spcPts val="0"/>
              </a:spcBef>
              <a:spcAft>
                <a:spcPts val="0"/>
              </a:spcAft>
              <a:buClr>
                <a:srgbClr val="373E48"/>
              </a:buClr>
              <a:buSzPts val="5400"/>
              <a:buFont typeface="Corbel"/>
              <a:buNone/>
              <a:defRPr b="0" sz="5400">
                <a:solidFill>
                  <a:srgbClr val="373E48"/>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4" name="Google Shape;134;p28"/>
          <p:cNvSpPr txBox="1"/>
          <p:nvPr>
            <p:ph idx="2" type="body"/>
          </p:nvPr>
        </p:nvSpPr>
        <p:spPr>
          <a:xfrm>
            <a:off x="4644008" y="5301208"/>
            <a:ext cx="4032300" cy="865200"/>
          </a:xfrm>
          <a:prstGeom prst="rect">
            <a:avLst/>
          </a:prstGeom>
          <a:noFill/>
          <a:ln>
            <a:noFill/>
          </a:ln>
        </p:spPr>
        <p:txBody>
          <a:bodyPr anchorCtr="0" anchor="t" bIns="45700" lIns="91425" spcFirstLastPara="1" rIns="91425" wrap="square" tIns="45700">
            <a:normAutofit/>
          </a:bodyPr>
          <a:lstStyle>
            <a:lvl1pPr indent="-228600" lvl="0" marL="457200" marR="0" rtl="0" algn="r">
              <a:lnSpc>
                <a:spcPct val="100000"/>
              </a:lnSpc>
              <a:spcBef>
                <a:spcPts val="0"/>
              </a:spcBef>
              <a:spcAft>
                <a:spcPts val="0"/>
              </a:spcAft>
              <a:buClr>
                <a:srgbClr val="373E48"/>
              </a:buClr>
              <a:buSzPts val="2800"/>
              <a:buFont typeface="Corbel"/>
              <a:buNone/>
              <a:defRPr sz="2800"/>
            </a:lvl1pPr>
            <a:lvl2pPr indent="-342900" lvl="1" marL="914400" rtl="0" algn="l">
              <a:lnSpc>
                <a:spcPct val="100000"/>
              </a:lnSpc>
              <a:spcBef>
                <a:spcPts val="0"/>
              </a:spcBef>
              <a:spcAft>
                <a:spcPts val="0"/>
              </a:spcAft>
              <a:buClr>
                <a:srgbClr val="00A2D3"/>
              </a:buClr>
              <a:buSzPts val="1800"/>
              <a:buChar char="–"/>
              <a:defRPr/>
            </a:lvl2pPr>
            <a:lvl3pPr indent="-342900" lvl="2" marL="1371600" rtl="0" algn="l">
              <a:lnSpc>
                <a:spcPct val="100000"/>
              </a:lnSpc>
              <a:spcBef>
                <a:spcPts val="0"/>
              </a:spcBef>
              <a:spcAft>
                <a:spcPts val="0"/>
              </a:spcAft>
              <a:buClr>
                <a:srgbClr val="373E48"/>
              </a:buClr>
              <a:buSzPts val="1800"/>
              <a:buChar char="•"/>
              <a:defRPr/>
            </a:lvl3pPr>
            <a:lvl4pPr indent="-342900" lvl="3" marL="1828800" rtl="0" algn="l">
              <a:lnSpc>
                <a:spcPct val="100000"/>
              </a:lnSpc>
              <a:spcBef>
                <a:spcPts val="0"/>
              </a:spcBef>
              <a:spcAft>
                <a:spcPts val="0"/>
              </a:spcAft>
              <a:buSzPts val="180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SzPts val="1800"/>
              <a:buChar char="•"/>
              <a:defRPr/>
            </a:lvl6pPr>
            <a:lvl7pPr indent="-342900" lvl="6" marL="3200400" rtl="0" algn="l">
              <a:lnSpc>
                <a:spcPct val="100000"/>
              </a:lnSpc>
              <a:spcBef>
                <a:spcPts val="0"/>
              </a:spcBef>
              <a:spcAft>
                <a:spcPts val="0"/>
              </a:spcAft>
              <a:buSzPts val="1800"/>
              <a:buChar char="•"/>
              <a:defRPr/>
            </a:lvl7pPr>
            <a:lvl8pPr indent="-342900" lvl="7" marL="3657600" rtl="0" algn="l">
              <a:lnSpc>
                <a:spcPct val="100000"/>
              </a:lnSpc>
              <a:spcBef>
                <a:spcPts val="0"/>
              </a:spcBef>
              <a:spcAft>
                <a:spcPts val="0"/>
              </a:spcAft>
              <a:buSzPts val="1800"/>
              <a:buChar char="•"/>
              <a:defRPr/>
            </a:lvl8pPr>
            <a:lvl9pPr indent="-342900" lvl="8" marL="4114800" rtl="0" algn="l">
              <a:lnSpc>
                <a:spcPct val="100000"/>
              </a:lnSpc>
              <a:spcBef>
                <a:spcPts val="0"/>
              </a:spcBef>
              <a:spcAft>
                <a:spcPts val="0"/>
              </a:spcAft>
              <a:buSzPts val="1800"/>
              <a:buChar char="•"/>
              <a:defRPr/>
            </a:lvl9pPr>
          </a:lstStyle>
          <a:p/>
        </p:txBody>
      </p:sp>
      <p:sp>
        <p:nvSpPr>
          <p:cNvPr id="135" name="Google Shape;135;p28"/>
          <p:cNvSpPr txBox="1"/>
          <p:nvPr>
            <p:ph idx="12" type="sldNum"/>
          </p:nvPr>
        </p:nvSpPr>
        <p:spPr>
          <a:xfrm>
            <a:off x="7010400" y="6525344"/>
            <a:ext cx="2133600" cy="3327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pic>
        <p:nvPicPr>
          <p:cNvPr id="136" name="Google Shape;136;p28"/>
          <p:cNvPicPr preferRelativeResize="0"/>
          <p:nvPr/>
        </p:nvPicPr>
        <p:blipFill rotWithShape="1">
          <a:blip r:embed="rId3">
            <a:alphaModFix/>
          </a:blip>
          <a:srcRect b="0" l="0" r="0" t="0"/>
          <a:stretch/>
        </p:blipFill>
        <p:spPr>
          <a:xfrm>
            <a:off x="-1" y="6182245"/>
            <a:ext cx="6516217" cy="67575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Texto">
  <p:cSld name="Título e Texto">
    <p:spTree>
      <p:nvGrpSpPr>
        <p:cNvPr id="137" name="Shape 137"/>
        <p:cNvGrpSpPr/>
        <p:nvPr/>
      </p:nvGrpSpPr>
      <p:grpSpPr>
        <a:xfrm>
          <a:off x="0" y="0"/>
          <a:ext cx="0" cy="0"/>
          <a:chOff x="0" y="0"/>
          <a:chExt cx="0" cy="0"/>
        </a:xfrm>
      </p:grpSpPr>
      <p:sp>
        <p:nvSpPr>
          <p:cNvPr id="138" name="Google Shape;138;p29"/>
          <p:cNvSpPr txBox="1"/>
          <p:nvPr>
            <p:ph idx="1" type="body"/>
          </p:nvPr>
        </p:nvSpPr>
        <p:spPr>
          <a:xfrm>
            <a:off x="1295128" y="1340768"/>
            <a:ext cx="7597500" cy="5184600"/>
          </a:xfrm>
          <a:prstGeom prst="rect">
            <a:avLst/>
          </a:prstGeom>
          <a:noFill/>
          <a:ln>
            <a:noFill/>
          </a:ln>
        </p:spPr>
        <p:txBody>
          <a:bodyPr anchorCtr="0" anchor="t" bIns="45700" lIns="91425" spcFirstLastPara="1" rIns="91425" wrap="square" tIns="45700">
            <a:normAutofit/>
          </a:bodyPr>
          <a:lstStyle>
            <a:lvl1pPr indent="-342900" lvl="0" marL="457200" rtl="0" algn="l">
              <a:lnSpc>
                <a:spcPct val="100000"/>
              </a:lnSpc>
              <a:spcBef>
                <a:spcPts val="0"/>
              </a:spcBef>
              <a:spcAft>
                <a:spcPts val="0"/>
              </a:spcAft>
              <a:buClr>
                <a:srgbClr val="373E48"/>
              </a:buClr>
              <a:buSzPts val="1800"/>
              <a:buChar char="•"/>
              <a:defRPr/>
            </a:lvl1pPr>
            <a:lvl2pPr indent="-342900" lvl="1" marL="914400" rtl="0" algn="l">
              <a:lnSpc>
                <a:spcPct val="100000"/>
              </a:lnSpc>
              <a:spcBef>
                <a:spcPts val="0"/>
              </a:spcBef>
              <a:spcAft>
                <a:spcPts val="0"/>
              </a:spcAft>
              <a:buClr>
                <a:srgbClr val="00A2D3"/>
              </a:buClr>
              <a:buSzPts val="1800"/>
              <a:buChar char="–"/>
              <a:defRPr/>
            </a:lvl2pPr>
            <a:lvl3pPr indent="-342900" lvl="2" marL="1371600" rtl="0" algn="l">
              <a:lnSpc>
                <a:spcPct val="100000"/>
              </a:lnSpc>
              <a:spcBef>
                <a:spcPts val="0"/>
              </a:spcBef>
              <a:spcAft>
                <a:spcPts val="0"/>
              </a:spcAft>
              <a:buClr>
                <a:srgbClr val="373E48"/>
              </a:buClr>
              <a:buSzPts val="1800"/>
              <a:buChar char="•"/>
              <a:defRPr/>
            </a:lvl3pPr>
            <a:lvl4pPr indent="-342900" lvl="3" marL="1828800" rtl="0" algn="l">
              <a:lnSpc>
                <a:spcPct val="100000"/>
              </a:lnSpc>
              <a:spcBef>
                <a:spcPts val="0"/>
              </a:spcBef>
              <a:spcAft>
                <a:spcPts val="0"/>
              </a:spcAft>
              <a:buSzPts val="1800"/>
              <a:buChar char="–"/>
              <a:defRPr/>
            </a:lvl4pPr>
            <a:lvl5pPr indent="-342900" lvl="4" marL="2286000" rtl="0" algn="l">
              <a:lnSpc>
                <a:spcPct val="100000"/>
              </a:lnSpc>
              <a:spcBef>
                <a:spcPts val="0"/>
              </a:spcBef>
              <a:spcAft>
                <a:spcPts val="0"/>
              </a:spcAft>
              <a:buSzPts val="1800"/>
              <a:buChar char="»"/>
              <a:defRPr/>
            </a:lvl5pPr>
            <a:lvl6pPr indent="-342900" lvl="5" marL="2743200" rtl="0" algn="l">
              <a:lnSpc>
                <a:spcPct val="100000"/>
              </a:lnSpc>
              <a:spcBef>
                <a:spcPts val="0"/>
              </a:spcBef>
              <a:spcAft>
                <a:spcPts val="0"/>
              </a:spcAft>
              <a:buSzPts val="1800"/>
              <a:buChar char="•"/>
              <a:defRPr/>
            </a:lvl6pPr>
            <a:lvl7pPr indent="-342900" lvl="6" marL="3200400" rtl="0" algn="l">
              <a:lnSpc>
                <a:spcPct val="100000"/>
              </a:lnSpc>
              <a:spcBef>
                <a:spcPts val="0"/>
              </a:spcBef>
              <a:spcAft>
                <a:spcPts val="0"/>
              </a:spcAft>
              <a:buSzPts val="1800"/>
              <a:buChar char="•"/>
              <a:defRPr/>
            </a:lvl7pPr>
            <a:lvl8pPr indent="-342900" lvl="7" marL="3657600" rtl="0" algn="l">
              <a:lnSpc>
                <a:spcPct val="100000"/>
              </a:lnSpc>
              <a:spcBef>
                <a:spcPts val="0"/>
              </a:spcBef>
              <a:spcAft>
                <a:spcPts val="0"/>
              </a:spcAft>
              <a:buSzPts val="1800"/>
              <a:buChar char="•"/>
              <a:defRPr/>
            </a:lvl8pPr>
            <a:lvl9pPr indent="-342900" lvl="8" marL="4114800" rtl="0" algn="l">
              <a:lnSpc>
                <a:spcPct val="100000"/>
              </a:lnSpc>
              <a:spcBef>
                <a:spcPts val="0"/>
              </a:spcBef>
              <a:spcAft>
                <a:spcPts val="0"/>
              </a:spcAft>
              <a:buSzPts val="1800"/>
              <a:buChar char="•"/>
              <a:defRPr/>
            </a:lvl9pPr>
          </a:lstStyle>
          <a:p/>
        </p:txBody>
      </p:sp>
      <p:sp>
        <p:nvSpPr>
          <p:cNvPr id="139" name="Google Shape;139;p29"/>
          <p:cNvSpPr txBox="1"/>
          <p:nvPr>
            <p:ph idx="12" type="sldNum"/>
          </p:nvPr>
        </p:nvSpPr>
        <p:spPr>
          <a:xfrm>
            <a:off x="7010400" y="6525344"/>
            <a:ext cx="2133600" cy="3327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
        <p:nvSpPr>
          <p:cNvPr id="140" name="Google Shape;140;p29"/>
          <p:cNvSpPr txBox="1"/>
          <p:nvPr>
            <p:ph type="title"/>
          </p:nvPr>
        </p:nvSpPr>
        <p:spPr>
          <a:xfrm>
            <a:off x="2483768" y="1"/>
            <a:ext cx="4680600" cy="1196700"/>
          </a:xfrm>
          <a:prstGeom prst="rect">
            <a:avLst/>
          </a:prstGeom>
          <a:noFill/>
          <a:ln>
            <a:noFill/>
          </a:ln>
        </p:spPr>
        <p:txBody>
          <a:bodyPr anchorCtr="0" anchor="ctr" bIns="45700" lIns="91425" spcFirstLastPara="1" rIns="91425" wrap="square" tIns="45700">
            <a:normAutofit/>
          </a:bodyPr>
          <a:lstStyle>
            <a:lvl1pPr lvl="0" rtl="0" algn="l">
              <a:lnSpc>
                <a:spcPct val="100000"/>
              </a:lnSpc>
              <a:spcBef>
                <a:spcPts val="0"/>
              </a:spcBef>
              <a:spcAft>
                <a:spcPts val="0"/>
              </a:spcAft>
              <a:buClr>
                <a:srgbClr val="373E48"/>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ítulo e Texto">
  <p:cSld name="1_Título e Texto">
    <p:spTree>
      <p:nvGrpSpPr>
        <p:cNvPr id="141" name="Shape 141"/>
        <p:cNvGrpSpPr/>
        <p:nvPr/>
      </p:nvGrpSpPr>
      <p:grpSpPr>
        <a:xfrm>
          <a:off x="0" y="0"/>
          <a:ext cx="0" cy="0"/>
          <a:chOff x="0" y="0"/>
          <a:chExt cx="0" cy="0"/>
        </a:xfrm>
      </p:grpSpPr>
      <p:sp>
        <p:nvSpPr>
          <p:cNvPr id="142" name="Google Shape;142;p30"/>
          <p:cNvSpPr txBox="1"/>
          <p:nvPr>
            <p:ph idx="12" type="sldNum"/>
          </p:nvPr>
        </p:nvSpPr>
        <p:spPr>
          <a:xfrm>
            <a:off x="7010400" y="6525344"/>
            <a:ext cx="2133600" cy="3327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
        <p:nvSpPr>
          <p:cNvPr id="143" name="Google Shape;143;p30"/>
          <p:cNvSpPr txBox="1"/>
          <p:nvPr>
            <p:ph type="title"/>
          </p:nvPr>
        </p:nvSpPr>
        <p:spPr>
          <a:xfrm>
            <a:off x="2483768" y="1"/>
            <a:ext cx="4680600" cy="1196700"/>
          </a:xfrm>
          <a:prstGeom prst="rect">
            <a:avLst/>
          </a:prstGeom>
          <a:noFill/>
          <a:ln>
            <a:noFill/>
          </a:ln>
        </p:spPr>
        <p:txBody>
          <a:bodyPr anchorCtr="0" anchor="ctr" bIns="45700" lIns="91425" spcFirstLastPara="1" rIns="91425" wrap="square" tIns="45700">
            <a:normAutofit/>
          </a:bodyPr>
          <a:lstStyle>
            <a:lvl1pPr lvl="0" rtl="0" algn="l">
              <a:lnSpc>
                <a:spcPct val="100000"/>
              </a:lnSpc>
              <a:spcBef>
                <a:spcPts val="0"/>
              </a:spcBef>
              <a:spcAft>
                <a:spcPts val="0"/>
              </a:spcAft>
              <a:buClr>
                <a:srgbClr val="373E48"/>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ítulo e Texto">
  <p:cSld name="2_Título e Texto">
    <p:spTree>
      <p:nvGrpSpPr>
        <p:cNvPr id="144" name="Shape 144"/>
        <p:cNvGrpSpPr/>
        <p:nvPr/>
      </p:nvGrpSpPr>
      <p:grpSpPr>
        <a:xfrm>
          <a:off x="0" y="0"/>
          <a:ext cx="0" cy="0"/>
          <a:chOff x="0" y="0"/>
          <a:chExt cx="0" cy="0"/>
        </a:xfrm>
      </p:grpSpPr>
      <p:sp>
        <p:nvSpPr>
          <p:cNvPr id="145" name="Google Shape;145;p31"/>
          <p:cNvSpPr txBox="1"/>
          <p:nvPr>
            <p:ph idx="12" type="sldNum"/>
          </p:nvPr>
        </p:nvSpPr>
        <p:spPr>
          <a:xfrm>
            <a:off x="7010400" y="6525344"/>
            <a:ext cx="2133600" cy="3327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5" name="Shape 15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20" name="Shape 20"/>
        <p:cNvGrpSpPr/>
        <p:nvPr/>
      </p:nvGrpSpPr>
      <p:grpSpPr>
        <a:xfrm>
          <a:off x="0" y="0"/>
          <a:ext cx="0" cy="0"/>
          <a:chOff x="0" y="0"/>
          <a:chExt cx="0" cy="0"/>
        </a:xfrm>
      </p:grpSpPr>
      <p:sp>
        <p:nvSpPr>
          <p:cNvPr id="21" name="Google Shape;21;p4"/>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4"/>
          <p:cNvSpPr txBox="1"/>
          <p:nvPr>
            <p:ph idx="1" type="body"/>
          </p:nvPr>
        </p:nvSpPr>
        <p:spPr>
          <a:xfrm>
            <a:off x="1295280" y="1340640"/>
            <a:ext cx="7597080" cy="5184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56" name="Shape 156"/>
        <p:cNvGrpSpPr/>
        <p:nvPr/>
      </p:nvGrpSpPr>
      <p:grpSpPr>
        <a:xfrm>
          <a:off x="0" y="0"/>
          <a:ext cx="0" cy="0"/>
          <a:chOff x="0" y="0"/>
          <a:chExt cx="0" cy="0"/>
        </a:xfrm>
      </p:grpSpPr>
      <p:sp>
        <p:nvSpPr>
          <p:cNvPr id="157" name="Google Shape;157;p34"/>
          <p:cNvSpPr txBox="1"/>
          <p:nvPr>
            <p:ph type="title"/>
          </p:nvPr>
        </p:nvSpPr>
        <p:spPr>
          <a:xfrm>
            <a:off x="2483640" y="0"/>
            <a:ext cx="4680000" cy="11964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8" name="Google Shape;158;p34"/>
          <p:cNvSpPr txBox="1"/>
          <p:nvPr>
            <p:ph idx="1" type="subTitle"/>
          </p:nvPr>
        </p:nvSpPr>
        <p:spPr>
          <a:xfrm>
            <a:off x="1295280" y="1340640"/>
            <a:ext cx="7597200" cy="5184300"/>
          </a:xfrm>
          <a:prstGeom prst="rect">
            <a:avLst/>
          </a:prstGeom>
          <a:noFill/>
          <a:ln>
            <a:noFill/>
          </a:ln>
        </p:spPr>
        <p:txBody>
          <a:bodyPr anchorCtr="0" anchor="ctr" bIns="0" lIns="0" spcFirstLastPara="1" rIns="0" wrap="square" tIns="0">
            <a:norm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59" name="Shape 159"/>
        <p:cNvGrpSpPr/>
        <p:nvPr/>
      </p:nvGrpSpPr>
      <p:grpSpPr>
        <a:xfrm>
          <a:off x="0" y="0"/>
          <a:ext cx="0" cy="0"/>
          <a:chOff x="0" y="0"/>
          <a:chExt cx="0" cy="0"/>
        </a:xfrm>
      </p:grpSpPr>
      <p:sp>
        <p:nvSpPr>
          <p:cNvPr id="160" name="Google Shape;160;p35"/>
          <p:cNvSpPr txBox="1"/>
          <p:nvPr>
            <p:ph type="title"/>
          </p:nvPr>
        </p:nvSpPr>
        <p:spPr>
          <a:xfrm>
            <a:off x="2483640" y="0"/>
            <a:ext cx="4680000" cy="11964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1" name="Google Shape;161;p35"/>
          <p:cNvSpPr txBox="1"/>
          <p:nvPr>
            <p:ph idx="1" type="body"/>
          </p:nvPr>
        </p:nvSpPr>
        <p:spPr>
          <a:xfrm>
            <a:off x="1295280" y="1340640"/>
            <a:ext cx="7597200" cy="51843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62" name="Shape 162"/>
        <p:cNvGrpSpPr/>
        <p:nvPr/>
      </p:nvGrpSpPr>
      <p:grpSpPr>
        <a:xfrm>
          <a:off x="0" y="0"/>
          <a:ext cx="0" cy="0"/>
          <a:chOff x="0" y="0"/>
          <a:chExt cx="0" cy="0"/>
        </a:xfrm>
      </p:grpSpPr>
      <p:sp>
        <p:nvSpPr>
          <p:cNvPr id="163" name="Google Shape;163;p36"/>
          <p:cNvSpPr txBox="1"/>
          <p:nvPr>
            <p:ph type="title"/>
          </p:nvPr>
        </p:nvSpPr>
        <p:spPr>
          <a:xfrm>
            <a:off x="2483640" y="0"/>
            <a:ext cx="4680000" cy="11964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4" name="Google Shape;164;p36"/>
          <p:cNvSpPr txBox="1"/>
          <p:nvPr>
            <p:ph idx="1" type="body"/>
          </p:nvPr>
        </p:nvSpPr>
        <p:spPr>
          <a:xfrm>
            <a:off x="1295280" y="1340640"/>
            <a:ext cx="3707400" cy="51843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65" name="Google Shape;165;p36"/>
          <p:cNvSpPr txBox="1"/>
          <p:nvPr>
            <p:ph idx="2" type="body"/>
          </p:nvPr>
        </p:nvSpPr>
        <p:spPr>
          <a:xfrm>
            <a:off x="5188320" y="1340640"/>
            <a:ext cx="3707400" cy="51843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37"/>
          <p:cNvSpPr txBox="1"/>
          <p:nvPr>
            <p:ph type="title"/>
          </p:nvPr>
        </p:nvSpPr>
        <p:spPr>
          <a:xfrm>
            <a:off x="2483640" y="0"/>
            <a:ext cx="4680000" cy="11964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68" name="Shape 168"/>
        <p:cNvGrpSpPr/>
        <p:nvPr/>
      </p:nvGrpSpPr>
      <p:grpSpPr>
        <a:xfrm>
          <a:off x="0" y="0"/>
          <a:ext cx="0" cy="0"/>
          <a:chOff x="0" y="0"/>
          <a:chExt cx="0" cy="0"/>
        </a:xfrm>
      </p:grpSpPr>
      <p:sp>
        <p:nvSpPr>
          <p:cNvPr id="169" name="Google Shape;169;p38"/>
          <p:cNvSpPr txBox="1"/>
          <p:nvPr>
            <p:ph idx="1" type="subTitle"/>
          </p:nvPr>
        </p:nvSpPr>
        <p:spPr>
          <a:xfrm>
            <a:off x="2483640" y="0"/>
            <a:ext cx="4680000" cy="5546400"/>
          </a:xfrm>
          <a:prstGeom prst="rect">
            <a:avLst/>
          </a:prstGeom>
          <a:noFill/>
          <a:ln>
            <a:noFill/>
          </a:ln>
        </p:spPr>
        <p:txBody>
          <a:bodyPr anchorCtr="0" anchor="ctr" bIns="0" lIns="0" spcFirstLastPara="1" rIns="0" wrap="square" tIns="0">
            <a:norm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70" name="Shape 170"/>
        <p:cNvGrpSpPr/>
        <p:nvPr/>
      </p:nvGrpSpPr>
      <p:grpSpPr>
        <a:xfrm>
          <a:off x="0" y="0"/>
          <a:ext cx="0" cy="0"/>
          <a:chOff x="0" y="0"/>
          <a:chExt cx="0" cy="0"/>
        </a:xfrm>
      </p:grpSpPr>
      <p:sp>
        <p:nvSpPr>
          <p:cNvPr id="171" name="Google Shape;171;p39"/>
          <p:cNvSpPr txBox="1"/>
          <p:nvPr>
            <p:ph type="title"/>
          </p:nvPr>
        </p:nvSpPr>
        <p:spPr>
          <a:xfrm>
            <a:off x="2483640" y="0"/>
            <a:ext cx="4680000" cy="11964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2" name="Google Shape;172;p39"/>
          <p:cNvSpPr txBox="1"/>
          <p:nvPr>
            <p:ph idx="1" type="body"/>
          </p:nvPr>
        </p:nvSpPr>
        <p:spPr>
          <a:xfrm>
            <a:off x="1295280" y="1340640"/>
            <a:ext cx="37074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73" name="Google Shape;173;p39"/>
          <p:cNvSpPr txBox="1"/>
          <p:nvPr>
            <p:ph idx="2" type="body"/>
          </p:nvPr>
        </p:nvSpPr>
        <p:spPr>
          <a:xfrm>
            <a:off x="5188320" y="1340640"/>
            <a:ext cx="3707400" cy="51843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74" name="Google Shape;174;p39"/>
          <p:cNvSpPr txBox="1"/>
          <p:nvPr>
            <p:ph idx="3" type="body"/>
          </p:nvPr>
        </p:nvSpPr>
        <p:spPr>
          <a:xfrm>
            <a:off x="1295280" y="4048920"/>
            <a:ext cx="37074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75" name="Shape 175"/>
        <p:cNvGrpSpPr/>
        <p:nvPr/>
      </p:nvGrpSpPr>
      <p:grpSpPr>
        <a:xfrm>
          <a:off x="0" y="0"/>
          <a:ext cx="0" cy="0"/>
          <a:chOff x="0" y="0"/>
          <a:chExt cx="0" cy="0"/>
        </a:xfrm>
      </p:grpSpPr>
      <p:sp>
        <p:nvSpPr>
          <p:cNvPr id="176" name="Google Shape;176;p40"/>
          <p:cNvSpPr txBox="1"/>
          <p:nvPr>
            <p:ph type="title"/>
          </p:nvPr>
        </p:nvSpPr>
        <p:spPr>
          <a:xfrm>
            <a:off x="2483640" y="0"/>
            <a:ext cx="4680000" cy="11964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7" name="Google Shape;177;p40"/>
          <p:cNvSpPr txBox="1"/>
          <p:nvPr>
            <p:ph idx="1" type="body"/>
          </p:nvPr>
        </p:nvSpPr>
        <p:spPr>
          <a:xfrm>
            <a:off x="1295280" y="1340640"/>
            <a:ext cx="3707400" cy="51843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78" name="Google Shape;178;p40"/>
          <p:cNvSpPr txBox="1"/>
          <p:nvPr>
            <p:ph idx="2" type="body"/>
          </p:nvPr>
        </p:nvSpPr>
        <p:spPr>
          <a:xfrm>
            <a:off x="5188320" y="1340640"/>
            <a:ext cx="37074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79" name="Google Shape;179;p40"/>
          <p:cNvSpPr txBox="1"/>
          <p:nvPr>
            <p:ph idx="3" type="body"/>
          </p:nvPr>
        </p:nvSpPr>
        <p:spPr>
          <a:xfrm>
            <a:off x="5188320" y="4048920"/>
            <a:ext cx="37074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80" name="Shape 180"/>
        <p:cNvGrpSpPr/>
        <p:nvPr/>
      </p:nvGrpSpPr>
      <p:grpSpPr>
        <a:xfrm>
          <a:off x="0" y="0"/>
          <a:ext cx="0" cy="0"/>
          <a:chOff x="0" y="0"/>
          <a:chExt cx="0" cy="0"/>
        </a:xfrm>
      </p:grpSpPr>
      <p:sp>
        <p:nvSpPr>
          <p:cNvPr id="181" name="Google Shape;181;p41"/>
          <p:cNvSpPr txBox="1"/>
          <p:nvPr>
            <p:ph type="title"/>
          </p:nvPr>
        </p:nvSpPr>
        <p:spPr>
          <a:xfrm>
            <a:off x="2483640" y="0"/>
            <a:ext cx="4680000" cy="11964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2" name="Google Shape;182;p41"/>
          <p:cNvSpPr txBox="1"/>
          <p:nvPr>
            <p:ph idx="1" type="body"/>
          </p:nvPr>
        </p:nvSpPr>
        <p:spPr>
          <a:xfrm>
            <a:off x="1295280" y="1340640"/>
            <a:ext cx="37074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83" name="Google Shape;183;p41"/>
          <p:cNvSpPr txBox="1"/>
          <p:nvPr>
            <p:ph idx="2" type="body"/>
          </p:nvPr>
        </p:nvSpPr>
        <p:spPr>
          <a:xfrm>
            <a:off x="5188320" y="1340640"/>
            <a:ext cx="37074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84" name="Google Shape;184;p41"/>
          <p:cNvSpPr txBox="1"/>
          <p:nvPr>
            <p:ph idx="3" type="body"/>
          </p:nvPr>
        </p:nvSpPr>
        <p:spPr>
          <a:xfrm>
            <a:off x="1295280" y="4048920"/>
            <a:ext cx="75972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85" name="Shape 185"/>
        <p:cNvGrpSpPr/>
        <p:nvPr/>
      </p:nvGrpSpPr>
      <p:grpSpPr>
        <a:xfrm>
          <a:off x="0" y="0"/>
          <a:ext cx="0" cy="0"/>
          <a:chOff x="0" y="0"/>
          <a:chExt cx="0" cy="0"/>
        </a:xfrm>
      </p:grpSpPr>
      <p:sp>
        <p:nvSpPr>
          <p:cNvPr id="186" name="Google Shape;186;p42"/>
          <p:cNvSpPr txBox="1"/>
          <p:nvPr>
            <p:ph type="title"/>
          </p:nvPr>
        </p:nvSpPr>
        <p:spPr>
          <a:xfrm>
            <a:off x="2483640" y="0"/>
            <a:ext cx="4680000" cy="11964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7" name="Google Shape;187;p42"/>
          <p:cNvSpPr txBox="1"/>
          <p:nvPr>
            <p:ph idx="1" type="body"/>
          </p:nvPr>
        </p:nvSpPr>
        <p:spPr>
          <a:xfrm>
            <a:off x="1295280" y="1340640"/>
            <a:ext cx="75972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88" name="Google Shape;188;p42"/>
          <p:cNvSpPr txBox="1"/>
          <p:nvPr>
            <p:ph idx="2" type="body"/>
          </p:nvPr>
        </p:nvSpPr>
        <p:spPr>
          <a:xfrm>
            <a:off x="1295280" y="4048920"/>
            <a:ext cx="75972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89" name="Shape 189"/>
        <p:cNvGrpSpPr/>
        <p:nvPr/>
      </p:nvGrpSpPr>
      <p:grpSpPr>
        <a:xfrm>
          <a:off x="0" y="0"/>
          <a:ext cx="0" cy="0"/>
          <a:chOff x="0" y="0"/>
          <a:chExt cx="0" cy="0"/>
        </a:xfrm>
      </p:grpSpPr>
      <p:sp>
        <p:nvSpPr>
          <p:cNvPr id="190" name="Google Shape;190;p43"/>
          <p:cNvSpPr txBox="1"/>
          <p:nvPr>
            <p:ph type="title"/>
          </p:nvPr>
        </p:nvSpPr>
        <p:spPr>
          <a:xfrm>
            <a:off x="2483640" y="0"/>
            <a:ext cx="4680000" cy="11964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1" name="Google Shape;191;p43"/>
          <p:cNvSpPr txBox="1"/>
          <p:nvPr>
            <p:ph idx="1" type="body"/>
          </p:nvPr>
        </p:nvSpPr>
        <p:spPr>
          <a:xfrm>
            <a:off x="1295280" y="1340640"/>
            <a:ext cx="37074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92" name="Google Shape;192;p43"/>
          <p:cNvSpPr txBox="1"/>
          <p:nvPr>
            <p:ph idx="2" type="body"/>
          </p:nvPr>
        </p:nvSpPr>
        <p:spPr>
          <a:xfrm>
            <a:off x="5188320" y="1340640"/>
            <a:ext cx="37074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93" name="Google Shape;193;p43"/>
          <p:cNvSpPr txBox="1"/>
          <p:nvPr>
            <p:ph idx="3" type="body"/>
          </p:nvPr>
        </p:nvSpPr>
        <p:spPr>
          <a:xfrm>
            <a:off x="1295280" y="4048920"/>
            <a:ext cx="37074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94" name="Google Shape;194;p43"/>
          <p:cNvSpPr txBox="1"/>
          <p:nvPr>
            <p:ph idx="4" type="body"/>
          </p:nvPr>
        </p:nvSpPr>
        <p:spPr>
          <a:xfrm>
            <a:off x="5188320" y="4048920"/>
            <a:ext cx="37074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3" name="Shape 23"/>
        <p:cNvGrpSpPr/>
        <p:nvPr/>
      </p:nvGrpSpPr>
      <p:grpSpPr>
        <a:xfrm>
          <a:off x="0" y="0"/>
          <a:ext cx="0" cy="0"/>
          <a:chOff x="0" y="0"/>
          <a:chExt cx="0" cy="0"/>
        </a:xfrm>
      </p:grpSpPr>
      <p:sp>
        <p:nvSpPr>
          <p:cNvPr id="24" name="Google Shape;24;p5"/>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5"/>
          <p:cNvSpPr txBox="1"/>
          <p:nvPr>
            <p:ph idx="1" type="body"/>
          </p:nvPr>
        </p:nvSpPr>
        <p:spPr>
          <a:xfrm>
            <a:off x="1295280" y="1340640"/>
            <a:ext cx="3707280" cy="5184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6" name="Google Shape;26;p5"/>
          <p:cNvSpPr txBox="1"/>
          <p:nvPr>
            <p:ph idx="2" type="body"/>
          </p:nvPr>
        </p:nvSpPr>
        <p:spPr>
          <a:xfrm>
            <a:off x="5188320" y="1340640"/>
            <a:ext cx="3707280" cy="5184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95" name="Shape 195"/>
        <p:cNvGrpSpPr/>
        <p:nvPr/>
      </p:nvGrpSpPr>
      <p:grpSpPr>
        <a:xfrm>
          <a:off x="0" y="0"/>
          <a:ext cx="0" cy="0"/>
          <a:chOff x="0" y="0"/>
          <a:chExt cx="0" cy="0"/>
        </a:xfrm>
      </p:grpSpPr>
      <p:sp>
        <p:nvSpPr>
          <p:cNvPr id="196" name="Google Shape;196;p44"/>
          <p:cNvSpPr txBox="1"/>
          <p:nvPr>
            <p:ph type="title"/>
          </p:nvPr>
        </p:nvSpPr>
        <p:spPr>
          <a:xfrm>
            <a:off x="2483640" y="0"/>
            <a:ext cx="4680000" cy="11964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7" name="Google Shape;197;p44"/>
          <p:cNvSpPr txBox="1"/>
          <p:nvPr>
            <p:ph idx="1" type="body"/>
          </p:nvPr>
        </p:nvSpPr>
        <p:spPr>
          <a:xfrm>
            <a:off x="1295280" y="1340640"/>
            <a:ext cx="24459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98" name="Google Shape;198;p44"/>
          <p:cNvSpPr txBox="1"/>
          <p:nvPr>
            <p:ph idx="2" type="body"/>
          </p:nvPr>
        </p:nvSpPr>
        <p:spPr>
          <a:xfrm>
            <a:off x="3863880" y="1340640"/>
            <a:ext cx="24459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199" name="Google Shape;199;p44"/>
          <p:cNvSpPr txBox="1"/>
          <p:nvPr>
            <p:ph idx="3" type="body"/>
          </p:nvPr>
        </p:nvSpPr>
        <p:spPr>
          <a:xfrm>
            <a:off x="6432480" y="1340640"/>
            <a:ext cx="24459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200" name="Google Shape;200;p44"/>
          <p:cNvSpPr txBox="1"/>
          <p:nvPr>
            <p:ph idx="4" type="body"/>
          </p:nvPr>
        </p:nvSpPr>
        <p:spPr>
          <a:xfrm>
            <a:off x="1295280" y="4048920"/>
            <a:ext cx="24459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201" name="Google Shape;201;p44"/>
          <p:cNvSpPr txBox="1"/>
          <p:nvPr>
            <p:ph idx="5" type="body"/>
          </p:nvPr>
        </p:nvSpPr>
        <p:spPr>
          <a:xfrm>
            <a:off x="3863880" y="4048920"/>
            <a:ext cx="24459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
        <p:nvSpPr>
          <p:cNvPr id="202" name="Google Shape;202;p44"/>
          <p:cNvSpPr txBox="1"/>
          <p:nvPr>
            <p:ph idx="6" type="body"/>
          </p:nvPr>
        </p:nvSpPr>
        <p:spPr>
          <a:xfrm>
            <a:off x="6432480" y="4048920"/>
            <a:ext cx="2445900" cy="24729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400"/>
              <a:buNone/>
              <a:defRPr/>
            </a:lvl1pPr>
            <a:lvl2pPr indent="-228600" lvl="1" marL="914400" rtl="0" algn="l">
              <a:spcBef>
                <a:spcPts val="0"/>
              </a:spcBef>
              <a:spcAft>
                <a:spcPts val="0"/>
              </a:spcAft>
              <a:buSzPts val="1400"/>
              <a:buNone/>
              <a:defRPr/>
            </a:lvl2pPr>
            <a:lvl3pPr indent="-228600" lvl="2" marL="1371600" rtl="0" algn="l">
              <a:spcBef>
                <a:spcPts val="0"/>
              </a:spcBef>
              <a:spcAft>
                <a:spcPts val="0"/>
              </a:spcAft>
              <a:buSzPts val="1400"/>
              <a:buNone/>
              <a:defRPr/>
            </a:lvl3pPr>
            <a:lvl4pPr indent="-228600" lvl="3" marL="1828800" rtl="0" algn="l">
              <a:spcBef>
                <a:spcPts val="0"/>
              </a:spcBef>
              <a:spcAft>
                <a:spcPts val="0"/>
              </a:spcAft>
              <a:buSzPts val="1400"/>
              <a:buNone/>
              <a:defRPr/>
            </a:lvl4pPr>
            <a:lvl5pPr indent="-228600" lvl="4" marL="2286000" rtl="0" algn="l">
              <a:spcBef>
                <a:spcPts val="0"/>
              </a:spcBef>
              <a:spcAft>
                <a:spcPts val="0"/>
              </a:spcAft>
              <a:buSzPts val="1400"/>
              <a:buNone/>
              <a:defRPr/>
            </a:lvl5pPr>
            <a:lvl6pPr indent="-228600" lvl="5" marL="2743200" rtl="0" algn="l">
              <a:spcBef>
                <a:spcPts val="0"/>
              </a:spcBef>
              <a:spcAft>
                <a:spcPts val="0"/>
              </a:spcAft>
              <a:buSzPts val="1400"/>
              <a:buNone/>
              <a:defRPr/>
            </a:lvl6pPr>
            <a:lvl7pPr indent="-228600" lvl="6" marL="3200400" rtl="0" algn="l">
              <a:spcBef>
                <a:spcPts val="0"/>
              </a:spcBef>
              <a:spcAft>
                <a:spcPts val="0"/>
              </a:spcAft>
              <a:buSzPts val="1400"/>
              <a:buNone/>
              <a:defRPr/>
            </a:lvl7pPr>
            <a:lvl8pPr indent="-228600" lvl="7" marL="3657600" rtl="0" algn="l">
              <a:spcBef>
                <a:spcPts val="0"/>
              </a:spcBef>
              <a:spcAft>
                <a:spcPts val="0"/>
              </a:spcAft>
              <a:buSzPts val="1400"/>
              <a:buNone/>
              <a:defRPr/>
            </a:lvl8pPr>
            <a:lvl9pPr indent="-228600" lvl="8" marL="4114800" rtl="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9" name="Shape 29"/>
        <p:cNvGrpSpPr/>
        <p:nvPr/>
      </p:nvGrpSpPr>
      <p:grpSpPr>
        <a:xfrm>
          <a:off x="0" y="0"/>
          <a:ext cx="0" cy="0"/>
          <a:chOff x="0" y="0"/>
          <a:chExt cx="0" cy="0"/>
        </a:xfrm>
      </p:grpSpPr>
      <p:sp>
        <p:nvSpPr>
          <p:cNvPr id="30" name="Google Shape;30;p7"/>
          <p:cNvSpPr txBox="1"/>
          <p:nvPr>
            <p:ph idx="1" type="subTitle"/>
          </p:nvPr>
        </p:nvSpPr>
        <p:spPr>
          <a:xfrm>
            <a:off x="2483640" y="0"/>
            <a:ext cx="4680000" cy="554652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1" name="Shape 31"/>
        <p:cNvGrpSpPr/>
        <p:nvPr/>
      </p:nvGrpSpPr>
      <p:grpSpPr>
        <a:xfrm>
          <a:off x="0" y="0"/>
          <a:ext cx="0" cy="0"/>
          <a:chOff x="0" y="0"/>
          <a:chExt cx="0" cy="0"/>
        </a:xfrm>
      </p:grpSpPr>
      <p:sp>
        <p:nvSpPr>
          <p:cNvPr id="32" name="Google Shape;32;p8"/>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8"/>
          <p:cNvSpPr txBox="1"/>
          <p:nvPr>
            <p:ph idx="1" type="body"/>
          </p:nvPr>
        </p:nvSpPr>
        <p:spPr>
          <a:xfrm>
            <a:off x="129528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4" name="Google Shape;34;p8"/>
          <p:cNvSpPr txBox="1"/>
          <p:nvPr>
            <p:ph idx="2" type="body"/>
          </p:nvPr>
        </p:nvSpPr>
        <p:spPr>
          <a:xfrm>
            <a:off x="5188320" y="1340640"/>
            <a:ext cx="3707280" cy="5184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5" name="Google Shape;35;p8"/>
          <p:cNvSpPr txBox="1"/>
          <p:nvPr>
            <p:ph idx="3" type="body"/>
          </p:nvPr>
        </p:nvSpPr>
        <p:spPr>
          <a:xfrm>
            <a:off x="1295280" y="404892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6" name="Shape 36"/>
        <p:cNvGrpSpPr/>
        <p:nvPr/>
      </p:nvGrpSpPr>
      <p:grpSpPr>
        <a:xfrm>
          <a:off x="0" y="0"/>
          <a:ext cx="0" cy="0"/>
          <a:chOff x="0" y="0"/>
          <a:chExt cx="0" cy="0"/>
        </a:xfrm>
      </p:grpSpPr>
      <p:sp>
        <p:nvSpPr>
          <p:cNvPr id="37" name="Google Shape;37;p9"/>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9"/>
          <p:cNvSpPr txBox="1"/>
          <p:nvPr>
            <p:ph idx="1" type="body"/>
          </p:nvPr>
        </p:nvSpPr>
        <p:spPr>
          <a:xfrm>
            <a:off x="1295280" y="1340640"/>
            <a:ext cx="3707280" cy="5184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9" name="Google Shape;39;p9"/>
          <p:cNvSpPr txBox="1"/>
          <p:nvPr>
            <p:ph idx="2" type="body"/>
          </p:nvPr>
        </p:nvSpPr>
        <p:spPr>
          <a:xfrm>
            <a:off x="518832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0" name="Google Shape;40;p9"/>
          <p:cNvSpPr txBox="1"/>
          <p:nvPr>
            <p:ph idx="3" type="body"/>
          </p:nvPr>
        </p:nvSpPr>
        <p:spPr>
          <a:xfrm>
            <a:off x="5188320" y="404892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1" name="Shape 41"/>
        <p:cNvGrpSpPr/>
        <p:nvPr/>
      </p:nvGrpSpPr>
      <p:grpSpPr>
        <a:xfrm>
          <a:off x="0" y="0"/>
          <a:ext cx="0" cy="0"/>
          <a:chOff x="0" y="0"/>
          <a:chExt cx="0" cy="0"/>
        </a:xfrm>
      </p:grpSpPr>
      <p:sp>
        <p:nvSpPr>
          <p:cNvPr id="42" name="Google Shape;42;p10"/>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0"/>
          <p:cNvSpPr txBox="1"/>
          <p:nvPr>
            <p:ph idx="1" type="body"/>
          </p:nvPr>
        </p:nvSpPr>
        <p:spPr>
          <a:xfrm>
            <a:off x="129528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4" name="Google Shape;44;p10"/>
          <p:cNvSpPr txBox="1"/>
          <p:nvPr>
            <p:ph idx="2" type="body"/>
          </p:nvPr>
        </p:nvSpPr>
        <p:spPr>
          <a:xfrm>
            <a:off x="5188320" y="1340640"/>
            <a:ext cx="37072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5" name="Google Shape;45;p10"/>
          <p:cNvSpPr txBox="1"/>
          <p:nvPr>
            <p:ph idx="3" type="body"/>
          </p:nvPr>
        </p:nvSpPr>
        <p:spPr>
          <a:xfrm>
            <a:off x="1295280" y="4048920"/>
            <a:ext cx="7597080" cy="2472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7.xml"/><Relationship Id="rId10" Type="http://schemas.openxmlformats.org/officeDocument/2006/relationships/slideLayout" Target="../slideLayouts/slideLayout6.xml"/><Relationship Id="rId13" Type="http://schemas.openxmlformats.org/officeDocument/2006/relationships/slideLayout" Target="../slideLayouts/slideLayout9.xml"/><Relationship Id="rId12" Type="http://schemas.openxmlformats.org/officeDocument/2006/relationships/slideLayout" Target="../slideLayouts/slideLayout8.xml"/><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slideLayout" Target="../slideLayouts/slideLayout5.xml"/><Relationship Id="rId15" Type="http://schemas.openxmlformats.org/officeDocument/2006/relationships/slideLayout" Target="../slideLayouts/slideLayout11.xml"/><Relationship Id="rId14" Type="http://schemas.openxmlformats.org/officeDocument/2006/relationships/slideLayout" Target="../slideLayouts/slideLayout10.xml"/><Relationship Id="rId17" Type="http://schemas.openxmlformats.org/officeDocument/2006/relationships/theme" Target="../theme/theme1.xml"/><Relationship Id="rId16" Type="http://schemas.openxmlformats.org/officeDocument/2006/relationships/slideLayout" Target="../slideLayouts/slideLayout12.xml"/><Relationship Id="rId5" Type="http://schemas.openxmlformats.org/officeDocument/2006/relationships/slideLayout" Target="../slideLayouts/slideLayout1.xml"/><Relationship Id="rId6" Type="http://schemas.openxmlformats.org/officeDocument/2006/relationships/slideLayout" Target="../slideLayouts/slideLayout2.xml"/><Relationship Id="rId7" Type="http://schemas.openxmlformats.org/officeDocument/2006/relationships/slideLayout" Target="../slideLayouts/slideLayout3.xml"/><Relationship Id="rId8"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5" Type="http://schemas.openxmlformats.org/officeDocument/2006/relationships/theme" Target="../theme/theme4.xml"/><Relationship Id="rId14" Type="http://schemas.openxmlformats.org/officeDocument/2006/relationships/slideLayout" Target="../slideLayouts/slideLayout2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37.xml"/><Relationship Id="rId10" Type="http://schemas.openxmlformats.org/officeDocument/2006/relationships/slideLayout" Target="../slideLayouts/slideLayout36.xml"/><Relationship Id="rId13" Type="http://schemas.openxmlformats.org/officeDocument/2006/relationships/slideLayout" Target="../slideLayouts/slideLayout39.xml"/><Relationship Id="rId12" Type="http://schemas.openxmlformats.org/officeDocument/2006/relationships/slideLayout" Target="../slideLayouts/slideLayout38.xml"/><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Layout" Target="../slideLayouts/slideLayout29.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5" Type="http://schemas.openxmlformats.org/officeDocument/2006/relationships/theme" Target="../theme/theme5.xml"/><Relationship Id="rId14" Type="http://schemas.openxmlformats.org/officeDocument/2006/relationships/slideLayout" Target="../slideLayouts/slideLayout40.xml"/><Relationship Id="rId5" Type="http://schemas.openxmlformats.org/officeDocument/2006/relationships/slideLayout" Target="../slideLayouts/slideLayout31.xml"/><Relationship Id="rId6" Type="http://schemas.openxmlformats.org/officeDocument/2006/relationships/slideLayout" Target="../slideLayouts/slideLayout32.xml"/><Relationship Id="rId7" Type="http://schemas.openxmlformats.org/officeDocument/2006/relationships/slideLayout" Target="../slideLayouts/slideLayout33.xml"/><Relationship Id="rId8"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80583" l="16571" r="0" t="0"/>
          <a:stretch/>
        </p:blipFill>
        <p:spPr>
          <a:xfrm>
            <a:off x="0" y="0"/>
            <a:ext cx="9143640" cy="1196280"/>
          </a:xfrm>
          <a:prstGeom prst="rect">
            <a:avLst/>
          </a:prstGeom>
          <a:noFill/>
          <a:ln>
            <a:noFill/>
          </a:ln>
        </p:spPr>
      </p:pic>
      <p:pic>
        <p:nvPicPr>
          <p:cNvPr id="7" name="Google Shape;7;p1"/>
          <p:cNvPicPr preferRelativeResize="0"/>
          <p:nvPr/>
        </p:nvPicPr>
        <p:blipFill rotWithShape="1">
          <a:blip r:embed="rId1">
            <a:alphaModFix/>
          </a:blip>
          <a:srcRect b="0" l="16571" r="0" t="19407"/>
          <a:stretch/>
        </p:blipFill>
        <p:spPr>
          <a:xfrm>
            <a:off x="0" y="1196640"/>
            <a:ext cx="9143640" cy="5661000"/>
          </a:xfrm>
          <a:prstGeom prst="rect">
            <a:avLst/>
          </a:prstGeom>
          <a:noFill/>
          <a:ln>
            <a:noFill/>
          </a:ln>
        </p:spPr>
      </p:pic>
      <p:sp>
        <p:nvSpPr>
          <p:cNvPr id="8" name="Google Shape;8;p1"/>
          <p:cNvSpPr/>
          <p:nvPr/>
        </p:nvSpPr>
        <p:spPr>
          <a:xfrm>
            <a:off x="0" y="1196640"/>
            <a:ext cx="9143640" cy="5661000"/>
          </a:xfrm>
          <a:prstGeom prst="rect">
            <a:avLst/>
          </a:prstGeom>
          <a:solidFill>
            <a:srgbClr val="FFFFFF">
              <a:alpha val="7294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
          <p:cNvSpPr/>
          <p:nvPr/>
        </p:nvSpPr>
        <p:spPr>
          <a:xfrm>
            <a:off x="0" y="116640"/>
            <a:ext cx="2555280" cy="10519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2100" u="none" cap="none" strike="noStrike">
                <a:solidFill>
                  <a:srgbClr val="373E48"/>
                </a:solidFill>
                <a:latin typeface="Corbel"/>
                <a:ea typeface="Corbel"/>
                <a:cs typeface="Corbel"/>
                <a:sym typeface="Corbel"/>
              </a:rPr>
              <a:t>ESRG</a:t>
            </a:r>
            <a:endParaRPr b="0" i="0" sz="2100" u="none" cap="none" strike="noStrike">
              <a:latin typeface="Arial"/>
              <a:ea typeface="Arial"/>
              <a:cs typeface="Arial"/>
              <a:sym typeface="Arial"/>
            </a:endParaRPr>
          </a:p>
          <a:p>
            <a:pPr indent="0" lvl="0" marL="0" marR="0" rtl="0" algn="l">
              <a:lnSpc>
                <a:spcPct val="100000"/>
              </a:lnSpc>
              <a:spcBef>
                <a:spcPts val="0"/>
              </a:spcBef>
              <a:spcAft>
                <a:spcPts val="0"/>
              </a:spcAft>
              <a:buNone/>
            </a:pPr>
            <a:r>
              <a:rPr b="1" i="0" lang="en-US" sz="2100" u="none" cap="none" strike="noStrike">
                <a:solidFill>
                  <a:srgbClr val="00A2D3"/>
                </a:solidFill>
                <a:latin typeface="Corbel"/>
                <a:ea typeface="Corbel"/>
                <a:cs typeface="Corbel"/>
                <a:sym typeface="Corbel"/>
              </a:rPr>
              <a:t>Embedded Systems</a:t>
            </a:r>
            <a:endParaRPr b="0" i="0" sz="2100" u="none" cap="none" strike="noStrike">
              <a:latin typeface="Arial"/>
              <a:ea typeface="Arial"/>
              <a:cs typeface="Arial"/>
              <a:sym typeface="Arial"/>
            </a:endParaRPr>
          </a:p>
          <a:p>
            <a:pPr indent="0" lvl="0" marL="0" marR="0" rtl="0" algn="l">
              <a:lnSpc>
                <a:spcPct val="100000"/>
              </a:lnSpc>
              <a:spcBef>
                <a:spcPts val="0"/>
              </a:spcBef>
              <a:spcAft>
                <a:spcPts val="0"/>
              </a:spcAft>
              <a:buNone/>
            </a:pPr>
            <a:r>
              <a:rPr b="1" i="0" lang="en-US" sz="2100" u="none" cap="none" strike="noStrike">
                <a:solidFill>
                  <a:srgbClr val="00A2D3"/>
                </a:solidFill>
                <a:latin typeface="Corbel"/>
                <a:ea typeface="Corbel"/>
                <a:cs typeface="Corbel"/>
                <a:sym typeface="Corbel"/>
              </a:rPr>
              <a:t>Research Group</a:t>
            </a:r>
            <a:endParaRPr b="0" i="0" sz="2100" u="none" cap="none" strike="noStrike">
              <a:latin typeface="Arial"/>
              <a:ea typeface="Arial"/>
              <a:cs typeface="Arial"/>
              <a:sym typeface="Arial"/>
            </a:endParaRPr>
          </a:p>
        </p:txBody>
      </p:sp>
      <p:pic>
        <p:nvPicPr>
          <p:cNvPr id="10" name="Google Shape;10;p1"/>
          <p:cNvPicPr preferRelativeResize="0"/>
          <p:nvPr/>
        </p:nvPicPr>
        <p:blipFill rotWithShape="1">
          <a:blip r:embed="rId2">
            <a:alphaModFix/>
          </a:blip>
          <a:srcRect b="1445" l="3803" r="37963" t="0"/>
          <a:stretch/>
        </p:blipFill>
        <p:spPr>
          <a:xfrm>
            <a:off x="0" y="1196640"/>
            <a:ext cx="1115280" cy="5661000"/>
          </a:xfrm>
          <a:prstGeom prst="rect">
            <a:avLst/>
          </a:prstGeom>
          <a:noFill/>
          <a:ln>
            <a:noFill/>
          </a:ln>
        </p:spPr>
      </p:pic>
      <p:pic>
        <p:nvPicPr>
          <p:cNvPr id="11" name="Google Shape;11;p1"/>
          <p:cNvPicPr preferRelativeResize="0"/>
          <p:nvPr/>
        </p:nvPicPr>
        <p:blipFill rotWithShape="1">
          <a:blip r:embed="rId3">
            <a:alphaModFix/>
          </a:blip>
          <a:srcRect b="0" l="0" r="0" t="0"/>
          <a:stretch/>
        </p:blipFill>
        <p:spPr>
          <a:xfrm>
            <a:off x="1115640" y="2709000"/>
            <a:ext cx="7580520" cy="3456000"/>
          </a:xfrm>
          <a:prstGeom prst="rect">
            <a:avLst/>
          </a:prstGeom>
          <a:noFill/>
          <a:ln>
            <a:noFill/>
          </a:ln>
        </p:spPr>
      </p:pic>
      <p:sp>
        <p:nvSpPr>
          <p:cNvPr id="12" name="Google Shape;12;p1"/>
          <p:cNvSpPr txBox="1"/>
          <p:nvPr>
            <p:ph type="title"/>
          </p:nvPr>
        </p:nvSpPr>
        <p:spPr>
          <a:xfrm>
            <a:off x="1115640" y="1196640"/>
            <a:ext cx="7577280" cy="146952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3" name="Google Shape;13;p1"/>
          <p:cNvSpPr txBox="1"/>
          <p:nvPr>
            <p:ph idx="1" type="body"/>
          </p:nvPr>
        </p:nvSpPr>
        <p:spPr>
          <a:xfrm>
            <a:off x="4644000" y="5301360"/>
            <a:ext cx="4032000" cy="86472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14" name="Google Shape;14;p1"/>
          <p:cNvSpPr txBox="1"/>
          <p:nvPr>
            <p:ph idx="12" type="sldNum"/>
          </p:nvPr>
        </p:nvSpPr>
        <p:spPr>
          <a:xfrm>
            <a:off x="7010280" y="6525360"/>
            <a:ext cx="2133360" cy="33228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buNone/>
              <a:defRPr b="0" i="0" sz="1800" u="none" cap="none" strike="noStrike">
                <a:solidFill>
                  <a:srgbClr val="000000"/>
                </a:solidFill>
                <a:latin typeface="Corbel"/>
                <a:ea typeface="Corbel"/>
                <a:cs typeface="Corbel"/>
                <a:sym typeface="Corbel"/>
              </a:defRPr>
            </a:lvl1pPr>
            <a:lvl2pPr indent="0" lvl="1" marL="0" marR="0" rtl="0" algn="r">
              <a:lnSpc>
                <a:spcPct val="100000"/>
              </a:lnSpc>
              <a:spcBef>
                <a:spcPts val="0"/>
              </a:spcBef>
              <a:buNone/>
              <a:defRPr b="0" i="0" sz="1800" u="none" cap="none" strike="noStrike">
                <a:solidFill>
                  <a:srgbClr val="000000"/>
                </a:solidFill>
                <a:latin typeface="Corbel"/>
                <a:ea typeface="Corbel"/>
                <a:cs typeface="Corbel"/>
                <a:sym typeface="Corbel"/>
              </a:defRPr>
            </a:lvl2pPr>
            <a:lvl3pPr indent="0" lvl="2" marL="0" marR="0" rtl="0" algn="r">
              <a:lnSpc>
                <a:spcPct val="100000"/>
              </a:lnSpc>
              <a:spcBef>
                <a:spcPts val="0"/>
              </a:spcBef>
              <a:buNone/>
              <a:defRPr b="0" i="0" sz="1800" u="none" cap="none" strike="noStrike">
                <a:solidFill>
                  <a:srgbClr val="000000"/>
                </a:solidFill>
                <a:latin typeface="Corbel"/>
                <a:ea typeface="Corbel"/>
                <a:cs typeface="Corbel"/>
                <a:sym typeface="Corbel"/>
              </a:defRPr>
            </a:lvl3pPr>
            <a:lvl4pPr indent="0" lvl="3" marL="0" marR="0" rtl="0" algn="r">
              <a:lnSpc>
                <a:spcPct val="100000"/>
              </a:lnSpc>
              <a:spcBef>
                <a:spcPts val="0"/>
              </a:spcBef>
              <a:buNone/>
              <a:defRPr b="0" i="0" sz="1800" u="none" cap="none" strike="noStrike">
                <a:solidFill>
                  <a:srgbClr val="000000"/>
                </a:solidFill>
                <a:latin typeface="Corbel"/>
                <a:ea typeface="Corbel"/>
                <a:cs typeface="Corbel"/>
                <a:sym typeface="Corbel"/>
              </a:defRPr>
            </a:lvl4pPr>
            <a:lvl5pPr indent="0" lvl="4" marL="0" marR="0" rtl="0" algn="r">
              <a:lnSpc>
                <a:spcPct val="100000"/>
              </a:lnSpc>
              <a:spcBef>
                <a:spcPts val="0"/>
              </a:spcBef>
              <a:buNone/>
              <a:defRPr b="0" i="0" sz="1800" u="none" cap="none" strike="noStrike">
                <a:solidFill>
                  <a:srgbClr val="000000"/>
                </a:solidFill>
                <a:latin typeface="Corbel"/>
                <a:ea typeface="Corbel"/>
                <a:cs typeface="Corbel"/>
                <a:sym typeface="Corbel"/>
              </a:defRPr>
            </a:lvl5pPr>
            <a:lvl6pPr indent="0" lvl="5" marL="0" marR="0" rtl="0" algn="r">
              <a:lnSpc>
                <a:spcPct val="100000"/>
              </a:lnSpc>
              <a:spcBef>
                <a:spcPts val="0"/>
              </a:spcBef>
              <a:buNone/>
              <a:defRPr b="0" i="0" sz="1800" u="none" cap="none" strike="noStrike">
                <a:solidFill>
                  <a:srgbClr val="000000"/>
                </a:solidFill>
                <a:latin typeface="Corbel"/>
                <a:ea typeface="Corbel"/>
                <a:cs typeface="Corbel"/>
                <a:sym typeface="Corbel"/>
              </a:defRPr>
            </a:lvl6pPr>
            <a:lvl7pPr indent="0" lvl="6" marL="0" marR="0" rtl="0" algn="r">
              <a:lnSpc>
                <a:spcPct val="100000"/>
              </a:lnSpc>
              <a:spcBef>
                <a:spcPts val="0"/>
              </a:spcBef>
              <a:buNone/>
              <a:defRPr b="0" i="0" sz="1800" u="none" cap="none" strike="noStrike">
                <a:solidFill>
                  <a:srgbClr val="000000"/>
                </a:solidFill>
                <a:latin typeface="Corbel"/>
                <a:ea typeface="Corbel"/>
                <a:cs typeface="Corbel"/>
                <a:sym typeface="Corbel"/>
              </a:defRPr>
            </a:lvl7pPr>
            <a:lvl8pPr indent="0" lvl="7" marL="0" marR="0" rtl="0" algn="r">
              <a:lnSpc>
                <a:spcPct val="100000"/>
              </a:lnSpc>
              <a:spcBef>
                <a:spcPts val="0"/>
              </a:spcBef>
              <a:buNone/>
              <a:defRPr b="0" i="0" sz="1800" u="none" cap="none" strike="noStrike">
                <a:solidFill>
                  <a:srgbClr val="000000"/>
                </a:solidFill>
                <a:latin typeface="Corbel"/>
                <a:ea typeface="Corbel"/>
                <a:cs typeface="Corbel"/>
                <a:sym typeface="Corbel"/>
              </a:defRPr>
            </a:lvl8pPr>
            <a:lvl9pPr indent="0" lvl="8" marL="0" marR="0" rtl="0" algn="r">
              <a:lnSpc>
                <a:spcPct val="100000"/>
              </a:lnSpc>
              <a:spcBef>
                <a:spcPts val="0"/>
              </a:spcBef>
              <a:buNone/>
              <a:defRPr b="0" i="0" sz="1800" u="none" cap="none" strike="noStrike">
                <a:solidFill>
                  <a:srgbClr val="000000"/>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latin typeface="Times New Roman"/>
              <a:ea typeface="Times New Roman"/>
              <a:cs typeface="Times New Roman"/>
              <a:sym typeface="Times New Roman"/>
            </a:endParaRPr>
          </a:p>
        </p:txBody>
      </p:sp>
      <p:pic>
        <p:nvPicPr>
          <p:cNvPr id="15" name="Google Shape;15;p1"/>
          <p:cNvPicPr preferRelativeResize="0"/>
          <p:nvPr/>
        </p:nvPicPr>
        <p:blipFill rotWithShape="1">
          <a:blip r:embed="rId4">
            <a:alphaModFix/>
          </a:blip>
          <a:srcRect b="0" l="0" r="0" t="0"/>
          <a:stretch/>
        </p:blipFill>
        <p:spPr>
          <a:xfrm>
            <a:off x="0" y="6182280"/>
            <a:ext cx="6516000" cy="67536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5"/>
    <p:sldLayoutId id="2147483649" r:id="rId6"/>
    <p:sldLayoutId id="2147483650"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4" name="Shape 64"/>
        <p:cNvGrpSpPr/>
        <p:nvPr/>
      </p:nvGrpSpPr>
      <p:grpSpPr>
        <a:xfrm>
          <a:off x="0" y="0"/>
          <a:ext cx="0" cy="0"/>
          <a:chOff x="0" y="0"/>
          <a:chExt cx="0" cy="0"/>
        </a:xfrm>
      </p:grpSpPr>
      <p:pic>
        <p:nvPicPr>
          <p:cNvPr id="65" name="Google Shape;65;p14"/>
          <p:cNvPicPr preferRelativeResize="0"/>
          <p:nvPr/>
        </p:nvPicPr>
        <p:blipFill rotWithShape="1">
          <a:blip r:embed="rId1">
            <a:alphaModFix/>
          </a:blip>
          <a:srcRect b="80583" l="16571" r="0" t="0"/>
          <a:stretch/>
        </p:blipFill>
        <p:spPr>
          <a:xfrm>
            <a:off x="0" y="0"/>
            <a:ext cx="9143640" cy="1196280"/>
          </a:xfrm>
          <a:prstGeom prst="rect">
            <a:avLst/>
          </a:prstGeom>
          <a:noFill/>
          <a:ln>
            <a:noFill/>
          </a:ln>
        </p:spPr>
      </p:pic>
      <p:pic>
        <p:nvPicPr>
          <p:cNvPr id="66" name="Google Shape;66;p14"/>
          <p:cNvPicPr preferRelativeResize="0"/>
          <p:nvPr/>
        </p:nvPicPr>
        <p:blipFill rotWithShape="1">
          <a:blip r:embed="rId1">
            <a:alphaModFix/>
          </a:blip>
          <a:srcRect b="0" l="16571" r="0" t="19407"/>
          <a:stretch/>
        </p:blipFill>
        <p:spPr>
          <a:xfrm>
            <a:off x="0" y="1196640"/>
            <a:ext cx="9143640" cy="5661000"/>
          </a:xfrm>
          <a:prstGeom prst="rect">
            <a:avLst/>
          </a:prstGeom>
          <a:noFill/>
          <a:ln>
            <a:noFill/>
          </a:ln>
        </p:spPr>
      </p:pic>
      <p:sp>
        <p:nvSpPr>
          <p:cNvPr id="67" name="Google Shape;67;p14"/>
          <p:cNvSpPr/>
          <p:nvPr/>
        </p:nvSpPr>
        <p:spPr>
          <a:xfrm>
            <a:off x="0" y="1196640"/>
            <a:ext cx="9143640" cy="5661000"/>
          </a:xfrm>
          <a:prstGeom prst="rect">
            <a:avLst/>
          </a:prstGeom>
          <a:solidFill>
            <a:srgbClr val="FFFFFF">
              <a:alpha val="7294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a:off x="0" y="116640"/>
            <a:ext cx="2555280" cy="10519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lang="en-US" sz="2100" strike="noStrike">
                <a:solidFill>
                  <a:srgbClr val="373E48"/>
                </a:solidFill>
                <a:latin typeface="Corbel"/>
                <a:ea typeface="Corbel"/>
                <a:cs typeface="Corbel"/>
                <a:sym typeface="Corbel"/>
              </a:rPr>
              <a:t>ESRG</a:t>
            </a:r>
            <a:endParaRPr b="0" sz="2100" strike="noStrike">
              <a:latin typeface="Arial"/>
              <a:ea typeface="Arial"/>
              <a:cs typeface="Arial"/>
              <a:sym typeface="Arial"/>
            </a:endParaRPr>
          </a:p>
          <a:p>
            <a:pPr indent="0" lvl="0" marL="0" marR="0" rtl="0" algn="l">
              <a:lnSpc>
                <a:spcPct val="100000"/>
              </a:lnSpc>
              <a:spcBef>
                <a:spcPts val="0"/>
              </a:spcBef>
              <a:spcAft>
                <a:spcPts val="0"/>
              </a:spcAft>
              <a:buNone/>
            </a:pPr>
            <a:r>
              <a:rPr b="1" lang="en-US" sz="2100" strike="noStrike">
                <a:solidFill>
                  <a:srgbClr val="00A2D3"/>
                </a:solidFill>
                <a:latin typeface="Corbel"/>
                <a:ea typeface="Corbel"/>
                <a:cs typeface="Corbel"/>
                <a:sym typeface="Corbel"/>
              </a:rPr>
              <a:t>Embedded Systems</a:t>
            </a:r>
            <a:endParaRPr b="0" sz="2100" strike="noStrike">
              <a:latin typeface="Arial"/>
              <a:ea typeface="Arial"/>
              <a:cs typeface="Arial"/>
              <a:sym typeface="Arial"/>
            </a:endParaRPr>
          </a:p>
          <a:p>
            <a:pPr indent="0" lvl="0" marL="0" marR="0" rtl="0" algn="l">
              <a:lnSpc>
                <a:spcPct val="100000"/>
              </a:lnSpc>
              <a:spcBef>
                <a:spcPts val="0"/>
              </a:spcBef>
              <a:spcAft>
                <a:spcPts val="0"/>
              </a:spcAft>
              <a:buNone/>
            </a:pPr>
            <a:r>
              <a:rPr b="1" lang="en-US" sz="2100" strike="noStrike">
                <a:solidFill>
                  <a:srgbClr val="00A2D3"/>
                </a:solidFill>
                <a:latin typeface="Corbel"/>
                <a:ea typeface="Corbel"/>
                <a:cs typeface="Corbel"/>
                <a:sym typeface="Corbel"/>
              </a:rPr>
              <a:t>Research Group</a:t>
            </a:r>
            <a:endParaRPr b="0" sz="2100" strike="noStrike">
              <a:latin typeface="Arial"/>
              <a:ea typeface="Arial"/>
              <a:cs typeface="Arial"/>
              <a:sym typeface="Arial"/>
            </a:endParaRPr>
          </a:p>
        </p:txBody>
      </p:sp>
      <p:pic>
        <p:nvPicPr>
          <p:cNvPr id="69" name="Google Shape;69;p14"/>
          <p:cNvPicPr preferRelativeResize="0"/>
          <p:nvPr/>
        </p:nvPicPr>
        <p:blipFill rotWithShape="1">
          <a:blip r:embed="rId2">
            <a:alphaModFix/>
          </a:blip>
          <a:srcRect b="1445" l="3803" r="37963" t="0"/>
          <a:stretch/>
        </p:blipFill>
        <p:spPr>
          <a:xfrm>
            <a:off x="0" y="1196640"/>
            <a:ext cx="1115280" cy="5661000"/>
          </a:xfrm>
          <a:prstGeom prst="rect">
            <a:avLst/>
          </a:prstGeom>
          <a:noFill/>
          <a:ln>
            <a:noFill/>
          </a:ln>
        </p:spPr>
      </p:pic>
      <p:sp>
        <p:nvSpPr>
          <p:cNvPr id="70" name="Google Shape;70;p14"/>
          <p:cNvSpPr txBox="1"/>
          <p:nvPr>
            <p:ph idx="1" type="body"/>
          </p:nvPr>
        </p:nvSpPr>
        <p:spPr>
          <a:xfrm>
            <a:off x="1295280" y="1340640"/>
            <a:ext cx="7597080" cy="51843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71" name="Google Shape;71;p14"/>
          <p:cNvSpPr txBox="1"/>
          <p:nvPr>
            <p:ph idx="12" type="sldNum"/>
          </p:nvPr>
        </p:nvSpPr>
        <p:spPr>
          <a:xfrm>
            <a:off x="7010280" y="6525360"/>
            <a:ext cx="2133360" cy="33228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buNone/>
              <a:defRPr b="0" sz="1800" strike="noStrike">
                <a:solidFill>
                  <a:srgbClr val="000000"/>
                </a:solidFill>
                <a:latin typeface="Corbel"/>
                <a:ea typeface="Corbel"/>
                <a:cs typeface="Corbel"/>
                <a:sym typeface="Corbel"/>
              </a:defRPr>
            </a:lvl1pPr>
            <a:lvl2pPr indent="0" lvl="1" marL="0" marR="0" rtl="0" algn="r">
              <a:lnSpc>
                <a:spcPct val="100000"/>
              </a:lnSpc>
              <a:spcBef>
                <a:spcPts val="0"/>
              </a:spcBef>
              <a:buNone/>
              <a:defRPr b="0" sz="1800" strike="noStrike">
                <a:solidFill>
                  <a:srgbClr val="000000"/>
                </a:solidFill>
                <a:latin typeface="Corbel"/>
                <a:ea typeface="Corbel"/>
                <a:cs typeface="Corbel"/>
                <a:sym typeface="Corbel"/>
              </a:defRPr>
            </a:lvl2pPr>
            <a:lvl3pPr indent="0" lvl="2" marL="0" marR="0" rtl="0" algn="r">
              <a:lnSpc>
                <a:spcPct val="100000"/>
              </a:lnSpc>
              <a:spcBef>
                <a:spcPts val="0"/>
              </a:spcBef>
              <a:buNone/>
              <a:defRPr b="0" sz="1800" strike="noStrike">
                <a:solidFill>
                  <a:srgbClr val="000000"/>
                </a:solidFill>
                <a:latin typeface="Corbel"/>
                <a:ea typeface="Corbel"/>
                <a:cs typeface="Corbel"/>
                <a:sym typeface="Corbel"/>
              </a:defRPr>
            </a:lvl3pPr>
            <a:lvl4pPr indent="0" lvl="3" marL="0" marR="0" rtl="0" algn="r">
              <a:lnSpc>
                <a:spcPct val="100000"/>
              </a:lnSpc>
              <a:spcBef>
                <a:spcPts val="0"/>
              </a:spcBef>
              <a:buNone/>
              <a:defRPr b="0" sz="1800" strike="noStrike">
                <a:solidFill>
                  <a:srgbClr val="000000"/>
                </a:solidFill>
                <a:latin typeface="Corbel"/>
                <a:ea typeface="Corbel"/>
                <a:cs typeface="Corbel"/>
                <a:sym typeface="Corbel"/>
              </a:defRPr>
            </a:lvl4pPr>
            <a:lvl5pPr indent="0" lvl="4" marL="0" marR="0" rtl="0" algn="r">
              <a:lnSpc>
                <a:spcPct val="100000"/>
              </a:lnSpc>
              <a:spcBef>
                <a:spcPts val="0"/>
              </a:spcBef>
              <a:buNone/>
              <a:defRPr b="0" sz="1800" strike="noStrike">
                <a:solidFill>
                  <a:srgbClr val="000000"/>
                </a:solidFill>
                <a:latin typeface="Corbel"/>
                <a:ea typeface="Corbel"/>
                <a:cs typeface="Corbel"/>
                <a:sym typeface="Corbel"/>
              </a:defRPr>
            </a:lvl5pPr>
            <a:lvl6pPr indent="0" lvl="5" marL="0" marR="0" rtl="0" algn="r">
              <a:lnSpc>
                <a:spcPct val="100000"/>
              </a:lnSpc>
              <a:spcBef>
                <a:spcPts val="0"/>
              </a:spcBef>
              <a:buNone/>
              <a:defRPr b="0" sz="1800" strike="noStrike">
                <a:solidFill>
                  <a:srgbClr val="000000"/>
                </a:solidFill>
                <a:latin typeface="Corbel"/>
                <a:ea typeface="Corbel"/>
                <a:cs typeface="Corbel"/>
                <a:sym typeface="Corbel"/>
              </a:defRPr>
            </a:lvl6pPr>
            <a:lvl7pPr indent="0" lvl="6" marL="0" marR="0" rtl="0" algn="r">
              <a:lnSpc>
                <a:spcPct val="100000"/>
              </a:lnSpc>
              <a:spcBef>
                <a:spcPts val="0"/>
              </a:spcBef>
              <a:buNone/>
              <a:defRPr b="0" sz="1800" strike="noStrike">
                <a:solidFill>
                  <a:srgbClr val="000000"/>
                </a:solidFill>
                <a:latin typeface="Corbel"/>
                <a:ea typeface="Corbel"/>
                <a:cs typeface="Corbel"/>
                <a:sym typeface="Corbel"/>
              </a:defRPr>
            </a:lvl7pPr>
            <a:lvl8pPr indent="0" lvl="7" marL="0" marR="0" rtl="0" algn="r">
              <a:lnSpc>
                <a:spcPct val="100000"/>
              </a:lnSpc>
              <a:spcBef>
                <a:spcPts val="0"/>
              </a:spcBef>
              <a:buNone/>
              <a:defRPr b="0" sz="1800" strike="noStrike">
                <a:solidFill>
                  <a:srgbClr val="000000"/>
                </a:solidFill>
                <a:latin typeface="Corbel"/>
                <a:ea typeface="Corbel"/>
                <a:cs typeface="Corbel"/>
                <a:sym typeface="Corbel"/>
              </a:defRPr>
            </a:lvl8pPr>
            <a:lvl9pPr indent="0" lvl="8" marL="0" marR="0" rtl="0" algn="r">
              <a:lnSpc>
                <a:spcPct val="100000"/>
              </a:lnSpc>
              <a:spcBef>
                <a:spcPts val="0"/>
              </a:spcBef>
              <a:buNone/>
              <a:defRPr b="0" sz="1800" strike="noStrike">
                <a:solidFill>
                  <a:srgbClr val="000000"/>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latin typeface="Times New Roman"/>
              <a:ea typeface="Times New Roman"/>
              <a:cs typeface="Times New Roman"/>
              <a:sym typeface="Times New Roman"/>
            </a:endParaRPr>
          </a:p>
        </p:txBody>
      </p:sp>
      <p:sp>
        <p:nvSpPr>
          <p:cNvPr id="72" name="Google Shape;72;p14"/>
          <p:cNvSpPr txBox="1"/>
          <p:nvPr>
            <p:ph type="title"/>
          </p:nvPr>
        </p:nvSpPr>
        <p:spPr>
          <a:xfrm>
            <a:off x="2483640" y="0"/>
            <a:ext cx="4680000" cy="119628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1" name="Shape 121"/>
        <p:cNvGrpSpPr/>
        <p:nvPr/>
      </p:nvGrpSpPr>
      <p:grpSpPr>
        <a:xfrm>
          <a:off x="0" y="0"/>
          <a:ext cx="0" cy="0"/>
          <a:chOff x="0" y="0"/>
          <a:chExt cx="0" cy="0"/>
        </a:xfrm>
      </p:grpSpPr>
      <p:pic>
        <p:nvPicPr>
          <p:cNvPr id="122" name="Google Shape;122;p27"/>
          <p:cNvPicPr preferRelativeResize="0"/>
          <p:nvPr/>
        </p:nvPicPr>
        <p:blipFill rotWithShape="1">
          <a:blip r:embed="rId1">
            <a:alphaModFix/>
          </a:blip>
          <a:srcRect b="80588" l="16576" r="0" t="0"/>
          <a:stretch/>
        </p:blipFill>
        <p:spPr>
          <a:xfrm>
            <a:off x="-1" y="0"/>
            <a:ext cx="9144000" cy="1196752"/>
          </a:xfrm>
          <a:prstGeom prst="rect">
            <a:avLst/>
          </a:prstGeom>
          <a:noFill/>
          <a:ln>
            <a:noFill/>
          </a:ln>
        </p:spPr>
      </p:pic>
      <p:pic>
        <p:nvPicPr>
          <p:cNvPr id="123" name="Google Shape;123;p27"/>
          <p:cNvPicPr preferRelativeResize="0"/>
          <p:nvPr/>
        </p:nvPicPr>
        <p:blipFill rotWithShape="1">
          <a:blip r:embed="rId1">
            <a:alphaModFix/>
          </a:blip>
          <a:srcRect b="0" l="16576" r="0" t="19406"/>
          <a:stretch/>
        </p:blipFill>
        <p:spPr>
          <a:xfrm>
            <a:off x="0" y="1196752"/>
            <a:ext cx="9144000" cy="5661248"/>
          </a:xfrm>
          <a:prstGeom prst="rect">
            <a:avLst/>
          </a:prstGeom>
          <a:noFill/>
          <a:ln>
            <a:noFill/>
          </a:ln>
        </p:spPr>
      </p:pic>
      <p:sp>
        <p:nvSpPr>
          <p:cNvPr id="124" name="Google Shape;124;p27"/>
          <p:cNvSpPr/>
          <p:nvPr/>
        </p:nvSpPr>
        <p:spPr>
          <a:xfrm>
            <a:off x="0" y="1196752"/>
            <a:ext cx="9144000" cy="5661300"/>
          </a:xfrm>
          <a:prstGeom prst="rect">
            <a:avLst/>
          </a:prstGeom>
          <a:solidFill>
            <a:schemeClr val="lt1">
              <a:alpha val="7216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orbel"/>
              <a:ea typeface="Corbel"/>
              <a:cs typeface="Corbel"/>
              <a:sym typeface="Corbel"/>
            </a:endParaRPr>
          </a:p>
        </p:txBody>
      </p:sp>
      <p:sp>
        <p:nvSpPr>
          <p:cNvPr id="125" name="Google Shape;125;p27"/>
          <p:cNvSpPr txBox="1"/>
          <p:nvPr>
            <p:ph type="title"/>
          </p:nvPr>
        </p:nvSpPr>
        <p:spPr>
          <a:xfrm>
            <a:off x="2483768" y="1"/>
            <a:ext cx="4680600" cy="1196700"/>
          </a:xfrm>
          <a:prstGeom prst="rect">
            <a:avLst/>
          </a:prstGeom>
          <a:noFill/>
          <a:ln>
            <a:noFill/>
          </a:ln>
        </p:spPr>
        <p:txBody>
          <a:bodyPr anchorCtr="0" anchor="ctr" bIns="45700" lIns="91425" spcFirstLastPara="1" rIns="91425" wrap="square" tIns="45700">
            <a:normAutofit/>
          </a:bodyPr>
          <a:lstStyle>
            <a:lvl1pPr lvl="0" marR="0" rtl="0" algn="l">
              <a:lnSpc>
                <a:spcPct val="100000"/>
              </a:lnSpc>
              <a:spcBef>
                <a:spcPts val="0"/>
              </a:spcBef>
              <a:spcAft>
                <a:spcPts val="0"/>
              </a:spcAft>
              <a:buClr>
                <a:srgbClr val="373E48"/>
              </a:buClr>
              <a:buSzPts val="3600"/>
              <a:buFont typeface="Corbel"/>
              <a:buNone/>
              <a:defRPr b="0" i="0" sz="3600" u="none" cap="none" strike="noStrike">
                <a:solidFill>
                  <a:srgbClr val="373E48"/>
                </a:solidFill>
                <a:latin typeface="Corbel"/>
                <a:ea typeface="Corbel"/>
                <a:cs typeface="Corbel"/>
                <a:sym typeface="Corbe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26" name="Google Shape;126;p27"/>
          <p:cNvSpPr txBox="1"/>
          <p:nvPr>
            <p:ph idx="1" type="body"/>
          </p:nvPr>
        </p:nvSpPr>
        <p:spPr>
          <a:xfrm>
            <a:off x="1295128" y="1340768"/>
            <a:ext cx="7597500" cy="51846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100000"/>
              </a:lnSpc>
              <a:spcBef>
                <a:spcPts val="0"/>
              </a:spcBef>
              <a:spcAft>
                <a:spcPts val="0"/>
              </a:spcAft>
              <a:buClr>
                <a:srgbClr val="373E48"/>
              </a:buClr>
              <a:buSzPts val="2800"/>
              <a:buFont typeface="Corbel"/>
              <a:buChar char="•"/>
              <a:defRPr b="0" i="0" sz="2800" u="none" cap="none" strike="noStrike">
                <a:solidFill>
                  <a:srgbClr val="373E48"/>
                </a:solidFill>
                <a:latin typeface="Corbel"/>
                <a:ea typeface="Corbel"/>
                <a:cs typeface="Corbel"/>
                <a:sym typeface="Corbel"/>
              </a:defRPr>
            </a:lvl1pPr>
            <a:lvl2pPr indent="-381000" lvl="1" marL="914400" marR="0" rtl="0" algn="l">
              <a:lnSpc>
                <a:spcPct val="100000"/>
              </a:lnSpc>
              <a:spcBef>
                <a:spcPts val="0"/>
              </a:spcBef>
              <a:spcAft>
                <a:spcPts val="0"/>
              </a:spcAft>
              <a:buClr>
                <a:srgbClr val="00A2D3"/>
              </a:buClr>
              <a:buSzPts val="2400"/>
              <a:buFont typeface="Corbel"/>
              <a:buChar char="–"/>
              <a:defRPr b="0" i="0" sz="2400" u="none" cap="none" strike="noStrike">
                <a:solidFill>
                  <a:srgbClr val="00A2D3"/>
                </a:solidFill>
                <a:latin typeface="Corbel"/>
                <a:ea typeface="Corbel"/>
                <a:cs typeface="Corbel"/>
                <a:sym typeface="Corbel"/>
              </a:defRPr>
            </a:lvl2pPr>
            <a:lvl3pPr indent="-381000" lvl="2" marL="1371600" marR="0" rtl="0" algn="l">
              <a:lnSpc>
                <a:spcPct val="100000"/>
              </a:lnSpc>
              <a:spcBef>
                <a:spcPts val="0"/>
              </a:spcBef>
              <a:spcAft>
                <a:spcPts val="0"/>
              </a:spcAft>
              <a:buClr>
                <a:srgbClr val="373E48"/>
              </a:buClr>
              <a:buSzPts val="2400"/>
              <a:buFont typeface="Corbel"/>
              <a:buChar char="•"/>
              <a:defRPr b="0" i="0" sz="2400" u="none" cap="none" strike="noStrike">
                <a:solidFill>
                  <a:srgbClr val="373E48"/>
                </a:solidFill>
                <a:latin typeface="Corbel"/>
                <a:ea typeface="Corbel"/>
                <a:cs typeface="Corbel"/>
                <a:sym typeface="Corbel"/>
              </a:defRPr>
            </a:lvl3pPr>
            <a:lvl4pPr indent="-355600" lvl="3" marL="1828800" marR="0" rtl="0" algn="l">
              <a:lnSpc>
                <a:spcPct val="100000"/>
              </a:lnSpc>
              <a:spcBef>
                <a:spcPts val="0"/>
              </a:spcBef>
              <a:spcAft>
                <a:spcPts val="0"/>
              </a:spcAft>
              <a:buClr>
                <a:srgbClr val="000000"/>
              </a:buClr>
              <a:buSzPts val="2000"/>
              <a:buFont typeface="Corbel"/>
              <a:buChar char="–"/>
              <a:defRPr b="0" i="0" sz="2000" u="none" cap="none" strike="noStrike">
                <a:solidFill>
                  <a:srgbClr val="000000"/>
                </a:solidFill>
                <a:latin typeface="Corbel"/>
                <a:ea typeface="Corbel"/>
                <a:cs typeface="Corbel"/>
                <a:sym typeface="Corbel"/>
              </a:defRPr>
            </a:lvl4pPr>
            <a:lvl5pPr indent="-355600" lvl="4" marL="2286000" marR="0" rtl="0" algn="l">
              <a:lnSpc>
                <a:spcPct val="100000"/>
              </a:lnSpc>
              <a:spcBef>
                <a:spcPts val="0"/>
              </a:spcBef>
              <a:spcAft>
                <a:spcPts val="0"/>
              </a:spcAft>
              <a:buClr>
                <a:srgbClr val="000000"/>
              </a:buClr>
              <a:buSzPts val="2000"/>
              <a:buFont typeface="Corbel"/>
              <a:buChar char="»"/>
              <a:defRPr b="0" i="0" sz="2000" u="none" cap="none" strike="noStrike">
                <a:solidFill>
                  <a:srgbClr val="000000"/>
                </a:solidFill>
                <a:latin typeface="Corbel"/>
                <a:ea typeface="Corbel"/>
                <a:cs typeface="Corbel"/>
                <a:sym typeface="Corbel"/>
              </a:defRPr>
            </a:lvl5pPr>
            <a:lvl6pPr indent="-355600" lvl="5" marL="2743200" marR="0" rtl="0" algn="l">
              <a:lnSpc>
                <a:spcPct val="100000"/>
              </a:lnSpc>
              <a:spcBef>
                <a:spcPts val="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6pPr>
            <a:lvl7pPr indent="-355600" lvl="6" marL="3200400" marR="0" rtl="0" algn="l">
              <a:lnSpc>
                <a:spcPct val="100000"/>
              </a:lnSpc>
              <a:spcBef>
                <a:spcPts val="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7pPr>
            <a:lvl8pPr indent="-355600" lvl="7" marL="3657600" marR="0" rtl="0" algn="l">
              <a:lnSpc>
                <a:spcPct val="100000"/>
              </a:lnSpc>
              <a:spcBef>
                <a:spcPts val="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8pPr>
            <a:lvl9pPr indent="-355600" lvl="8" marL="4114800" marR="0" rtl="0" algn="l">
              <a:lnSpc>
                <a:spcPct val="100000"/>
              </a:lnSpc>
              <a:spcBef>
                <a:spcPts val="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9pPr>
          </a:lstStyle>
          <a:p/>
        </p:txBody>
      </p:sp>
      <p:sp>
        <p:nvSpPr>
          <p:cNvPr id="127" name="Google Shape;127;p27"/>
          <p:cNvSpPr txBox="1"/>
          <p:nvPr/>
        </p:nvSpPr>
        <p:spPr>
          <a:xfrm>
            <a:off x="0" y="116632"/>
            <a:ext cx="2555700" cy="1062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100"/>
              <a:buFont typeface="Arial"/>
              <a:buNone/>
            </a:pPr>
            <a:r>
              <a:rPr b="0" i="0" lang="en-US" sz="2100" u="none" cap="none" strike="noStrike">
                <a:solidFill>
                  <a:srgbClr val="373E48"/>
                </a:solidFill>
                <a:latin typeface="Corbel"/>
                <a:ea typeface="Corbel"/>
                <a:cs typeface="Corbel"/>
                <a:sym typeface="Corbel"/>
              </a:rPr>
              <a:t>ESRG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100"/>
              <a:buFont typeface="Arial"/>
              <a:buNone/>
            </a:pPr>
            <a:r>
              <a:rPr b="1" i="0" lang="en-US" sz="2100" u="none" cap="none" strike="noStrike">
                <a:solidFill>
                  <a:srgbClr val="00A2D3"/>
                </a:solidFill>
                <a:latin typeface="Corbel"/>
                <a:ea typeface="Corbel"/>
                <a:cs typeface="Corbel"/>
                <a:sym typeface="Corbel"/>
              </a:rPr>
              <a:t>Embedded Systems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100"/>
              <a:buFont typeface="Arial"/>
              <a:buNone/>
            </a:pPr>
            <a:r>
              <a:rPr b="1" i="0" lang="en-US" sz="2100" u="none" cap="none" strike="noStrike">
                <a:solidFill>
                  <a:srgbClr val="00A2D3"/>
                </a:solidFill>
                <a:latin typeface="Corbel"/>
                <a:ea typeface="Corbel"/>
                <a:cs typeface="Corbel"/>
                <a:sym typeface="Corbel"/>
              </a:rPr>
              <a:t>Research Group</a:t>
            </a:r>
            <a:endParaRPr b="0" i="0" sz="1400" u="none" cap="none" strike="noStrike">
              <a:solidFill>
                <a:srgbClr val="000000"/>
              </a:solidFill>
              <a:latin typeface="Arial"/>
              <a:ea typeface="Arial"/>
              <a:cs typeface="Arial"/>
              <a:sym typeface="Arial"/>
            </a:endParaRPr>
          </a:p>
        </p:txBody>
      </p:sp>
      <p:pic>
        <p:nvPicPr>
          <p:cNvPr id="128" name="Google Shape;128;p27"/>
          <p:cNvPicPr preferRelativeResize="0"/>
          <p:nvPr/>
        </p:nvPicPr>
        <p:blipFill rotWithShape="1">
          <a:blip r:embed="rId2">
            <a:alphaModFix/>
          </a:blip>
          <a:srcRect b="1448" l="3813" r="37958" t="0"/>
          <a:stretch/>
        </p:blipFill>
        <p:spPr>
          <a:xfrm>
            <a:off x="0" y="1196752"/>
            <a:ext cx="1115616" cy="5661248"/>
          </a:xfrm>
          <a:prstGeom prst="rect">
            <a:avLst/>
          </a:prstGeom>
          <a:noFill/>
          <a:ln>
            <a:noFill/>
          </a:ln>
        </p:spPr>
      </p:pic>
      <p:sp>
        <p:nvSpPr>
          <p:cNvPr id="129" name="Google Shape;129;p27"/>
          <p:cNvSpPr txBox="1"/>
          <p:nvPr>
            <p:ph idx="12" type="sldNum"/>
          </p:nvPr>
        </p:nvSpPr>
        <p:spPr>
          <a:xfrm>
            <a:off x="7010400" y="6525344"/>
            <a:ext cx="2133600" cy="3327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2" r:id="rId3"/>
    <p:sldLayoutId id="2147483673" r:id="rId4"/>
    <p:sldLayoutId id="2147483674" r:id="rId5"/>
    <p:sldLayoutId id="214748367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6" name="Shape 146"/>
        <p:cNvGrpSpPr/>
        <p:nvPr/>
      </p:nvGrpSpPr>
      <p:grpSpPr>
        <a:xfrm>
          <a:off x="0" y="0"/>
          <a:ext cx="0" cy="0"/>
          <a:chOff x="0" y="0"/>
          <a:chExt cx="0" cy="0"/>
        </a:xfrm>
      </p:grpSpPr>
      <p:pic>
        <p:nvPicPr>
          <p:cNvPr id="147" name="Google Shape;147;p32"/>
          <p:cNvPicPr preferRelativeResize="0"/>
          <p:nvPr/>
        </p:nvPicPr>
        <p:blipFill rotWithShape="1">
          <a:blip r:embed="rId1">
            <a:alphaModFix/>
          </a:blip>
          <a:srcRect b="80582" l="16569" r="0" t="0"/>
          <a:stretch/>
        </p:blipFill>
        <p:spPr>
          <a:xfrm>
            <a:off x="0" y="0"/>
            <a:ext cx="9143642" cy="1196280"/>
          </a:xfrm>
          <a:prstGeom prst="rect">
            <a:avLst/>
          </a:prstGeom>
          <a:noFill/>
          <a:ln>
            <a:noFill/>
          </a:ln>
        </p:spPr>
      </p:pic>
      <p:pic>
        <p:nvPicPr>
          <p:cNvPr id="148" name="Google Shape;148;p32"/>
          <p:cNvPicPr preferRelativeResize="0"/>
          <p:nvPr/>
        </p:nvPicPr>
        <p:blipFill rotWithShape="1">
          <a:blip r:embed="rId1">
            <a:alphaModFix/>
          </a:blip>
          <a:srcRect b="0" l="16569" r="0" t="19406"/>
          <a:stretch/>
        </p:blipFill>
        <p:spPr>
          <a:xfrm>
            <a:off x="0" y="1196640"/>
            <a:ext cx="9143642" cy="5661000"/>
          </a:xfrm>
          <a:prstGeom prst="rect">
            <a:avLst/>
          </a:prstGeom>
          <a:noFill/>
          <a:ln>
            <a:noFill/>
          </a:ln>
        </p:spPr>
      </p:pic>
      <p:sp>
        <p:nvSpPr>
          <p:cNvPr id="149" name="Google Shape;149;p32"/>
          <p:cNvSpPr/>
          <p:nvPr/>
        </p:nvSpPr>
        <p:spPr>
          <a:xfrm>
            <a:off x="0" y="1196640"/>
            <a:ext cx="9143700" cy="5661000"/>
          </a:xfrm>
          <a:prstGeom prst="rect">
            <a:avLst/>
          </a:prstGeom>
          <a:solidFill>
            <a:srgbClr val="FFFFFF">
              <a:alpha val="729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2"/>
          <p:cNvSpPr/>
          <p:nvPr/>
        </p:nvSpPr>
        <p:spPr>
          <a:xfrm>
            <a:off x="0" y="116640"/>
            <a:ext cx="2555400" cy="1051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lang="en-US" sz="2100" strike="noStrike">
                <a:solidFill>
                  <a:srgbClr val="373E48"/>
                </a:solidFill>
                <a:latin typeface="Corbel"/>
                <a:ea typeface="Corbel"/>
                <a:cs typeface="Corbel"/>
                <a:sym typeface="Corbel"/>
              </a:rPr>
              <a:t>ESRG</a:t>
            </a:r>
            <a:endParaRPr b="0" sz="2100" strike="noStrike">
              <a:latin typeface="Arial"/>
              <a:ea typeface="Arial"/>
              <a:cs typeface="Arial"/>
              <a:sym typeface="Arial"/>
            </a:endParaRPr>
          </a:p>
          <a:p>
            <a:pPr indent="0" lvl="0" marL="0" marR="0" rtl="0" algn="l">
              <a:lnSpc>
                <a:spcPct val="100000"/>
              </a:lnSpc>
              <a:spcBef>
                <a:spcPts val="0"/>
              </a:spcBef>
              <a:spcAft>
                <a:spcPts val="0"/>
              </a:spcAft>
              <a:buNone/>
            </a:pPr>
            <a:r>
              <a:rPr b="1" lang="en-US" sz="2100" strike="noStrike">
                <a:solidFill>
                  <a:srgbClr val="00A2D3"/>
                </a:solidFill>
                <a:latin typeface="Corbel"/>
                <a:ea typeface="Corbel"/>
                <a:cs typeface="Corbel"/>
                <a:sym typeface="Corbel"/>
              </a:rPr>
              <a:t>Embedded Systems</a:t>
            </a:r>
            <a:endParaRPr b="0" sz="2100" strike="noStrike">
              <a:latin typeface="Arial"/>
              <a:ea typeface="Arial"/>
              <a:cs typeface="Arial"/>
              <a:sym typeface="Arial"/>
            </a:endParaRPr>
          </a:p>
          <a:p>
            <a:pPr indent="0" lvl="0" marL="0" marR="0" rtl="0" algn="l">
              <a:lnSpc>
                <a:spcPct val="100000"/>
              </a:lnSpc>
              <a:spcBef>
                <a:spcPts val="0"/>
              </a:spcBef>
              <a:spcAft>
                <a:spcPts val="0"/>
              </a:spcAft>
              <a:buNone/>
            </a:pPr>
            <a:r>
              <a:rPr b="1" lang="en-US" sz="2100" strike="noStrike">
                <a:solidFill>
                  <a:srgbClr val="00A2D3"/>
                </a:solidFill>
                <a:latin typeface="Corbel"/>
                <a:ea typeface="Corbel"/>
                <a:cs typeface="Corbel"/>
                <a:sym typeface="Corbel"/>
              </a:rPr>
              <a:t>Research Group</a:t>
            </a:r>
            <a:endParaRPr b="0" sz="2100" strike="noStrike">
              <a:latin typeface="Arial"/>
              <a:ea typeface="Arial"/>
              <a:cs typeface="Arial"/>
              <a:sym typeface="Arial"/>
            </a:endParaRPr>
          </a:p>
        </p:txBody>
      </p:sp>
      <p:pic>
        <p:nvPicPr>
          <p:cNvPr id="151" name="Google Shape;151;p32"/>
          <p:cNvPicPr preferRelativeResize="0"/>
          <p:nvPr/>
        </p:nvPicPr>
        <p:blipFill rotWithShape="1">
          <a:blip r:embed="rId2">
            <a:alphaModFix/>
          </a:blip>
          <a:srcRect b="1448" l="3802" r="37962" t="0"/>
          <a:stretch/>
        </p:blipFill>
        <p:spPr>
          <a:xfrm>
            <a:off x="0" y="1196640"/>
            <a:ext cx="1115280" cy="5661000"/>
          </a:xfrm>
          <a:prstGeom prst="rect">
            <a:avLst/>
          </a:prstGeom>
          <a:noFill/>
          <a:ln>
            <a:noFill/>
          </a:ln>
        </p:spPr>
      </p:pic>
      <p:sp>
        <p:nvSpPr>
          <p:cNvPr id="152" name="Google Shape;152;p32"/>
          <p:cNvSpPr txBox="1"/>
          <p:nvPr>
            <p:ph idx="1" type="body"/>
          </p:nvPr>
        </p:nvSpPr>
        <p:spPr>
          <a:xfrm>
            <a:off x="1295280" y="1340640"/>
            <a:ext cx="7597200" cy="518430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153" name="Google Shape;153;p32"/>
          <p:cNvSpPr txBox="1"/>
          <p:nvPr>
            <p:ph idx="12" type="sldNum"/>
          </p:nvPr>
        </p:nvSpPr>
        <p:spPr>
          <a:xfrm>
            <a:off x="7010280" y="6525360"/>
            <a:ext cx="2133300" cy="3324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buNone/>
              <a:defRPr b="0" sz="1800" strike="noStrike">
                <a:solidFill>
                  <a:srgbClr val="000000"/>
                </a:solidFill>
                <a:latin typeface="Corbel"/>
                <a:ea typeface="Corbel"/>
                <a:cs typeface="Corbel"/>
                <a:sym typeface="Corbel"/>
              </a:defRPr>
            </a:lvl1pPr>
            <a:lvl2pPr indent="0" lvl="1" marL="0" marR="0" rtl="0" algn="r">
              <a:lnSpc>
                <a:spcPct val="100000"/>
              </a:lnSpc>
              <a:spcBef>
                <a:spcPts val="0"/>
              </a:spcBef>
              <a:buNone/>
              <a:defRPr b="0" sz="1800" strike="noStrike">
                <a:solidFill>
                  <a:srgbClr val="000000"/>
                </a:solidFill>
                <a:latin typeface="Corbel"/>
                <a:ea typeface="Corbel"/>
                <a:cs typeface="Corbel"/>
                <a:sym typeface="Corbel"/>
              </a:defRPr>
            </a:lvl2pPr>
            <a:lvl3pPr indent="0" lvl="2" marL="0" marR="0" rtl="0" algn="r">
              <a:lnSpc>
                <a:spcPct val="100000"/>
              </a:lnSpc>
              <a:spcBef>
                <a:spcPts val="0"/>
              </a:spcBef>
              <a:buNone/>
              <a:defRPr b="0" sz="1800" strike="noStrike">
                <a:solidFill>
                  <a:srgbClr val="000000"/>
                </a:solidFill>
                <a:latin typeface="Corbel"/>
                <a:ea typeface="Corbel"/>
                <a:cs typeface="Corbel"/>
                <a:sym typeface="Corbel"/>
              </a:defRPr>
            </a:lvl3pPr>
            <a:lvl4pPr indent="0" lvl="3" marL="0" marR="0" rtl="0" algn="r">
              <a:lnSpc>
                <a:spcPct val="100000"/>
              </a:lnSpc>
              <a:spcBef>
                <a:spcPts val="0"/>
              </a:spcBef>
              <a:buNone/>
              <a:defRPr b="0" sz="1800" strike="noStrike">
                <a:solidFill>
                  <a:srgbClr val="000000"/>
                </a:solidFill>
                <a:latin typeface="Corbel"/>
                <a:ea typeface="Corbel"/>
                <a:cs typeface="Corbel"/>
                <a:sym typeface="Corbel"/>
              </a:defRPr>
            </a:lvl4pPr>
            <a:lvl5pPr indent="0" lvl="4" marL="0" marR="0" rtl="0" algn="r">
              <a:lnSpc>
                <a:spcPct val="100000"/>
              </a:lnSpc>
              <a:spcBef>
                <a:spcPts val="0"/>
              </a:spcBef>
              <a:buNone/>
              <a:defRPr b="0" sz="1800" strike="noStrike">
                <a:solidFill>
                  <a:srgbClr val="000000"/>
                </a:solidFill>
                <a:latin typeface="Corbel"/>
                <a:ea typeface="Corbel"/>
                <a:cs typeface="Corbel"/>
                <a:sym typeface="Corbel"/>
              </a:defRPr>
            </a:lvl5pPr>
            <a:lvl6pPr indent="0" lvl="5" marL="0" marR="0" rtl="0" algn="r">
              <a:lnSpc>
                <a:spcPct val="100000"/>
              </a:lnSpc>
              <a:spcBef>
                <a:spcPts val="0"/>
              </a:spcBef>
              <a:buNone/>
              <a:defRPr b="0" sz="1800" strike="noStrike">
                <a:solidFill>
                  <a:srgbClr val="000000"/>
                </a:solidFill>
                <a:latin typeface="Corbel"/>
                <a:ea typeface="Corbel"/>
                <a:cs typeface="Corbel"/>
                <a:sym typeface="Corbel"/>
              </a:defRPr>
            </a:lvl6pPr>
            <a:lvl7pPr indent="0" lvl="6" marL="0" marR="0" rtl="0" algn="r">
              <a:lnSpc>
                <a:spcPct val="100000"/>
              </a:lnSpc>
              <a:spcBef>
                <a:spcPts val="0"/>
              </a:spcBef>
              <a:buNone/>
              <a:defRPr b="0" sz="1800" strike="noStrike">
                <a:solidFill>
                  <a:srgbClr val="000000"/>
                </a:solidFill>
                <a:latin typeface="Corbel"/>
                <a:ea typeface="Corbel"/>
                <a:cs typeface="Corbel"/>
                <a:sym typeface="Corbel"/>
              </a:defRPr>
            </a:lvl7pPr>
            <a:lvl8pPr indent="0" lvl="7" marL="0" marR="0" rtl="0" algn="r">
              <a:lnSpc>
                <a:spcPct val="100000"/>
              </a:lnSpc>
              <a:spcBef>
                <a:spcPts val="0"/>
              </a:spcBef>
              <a:buNone/>
              <a:defRPr b="0" sz="1800" strike="noStrike">
                <a:solidFill>
                  <a:srgbClr val="000000"/>
                </a:solidFill>
                <a:latin typeface="Corbel"/>
                <a:ea typeface="Corbel"/>
                <a:cs typeface="Corbel"/>
                <a:sym typeface="Corbel"/>
              </a:defRPr>
            </a:lvl8pPr>
            <a:lvl9pPr indent="0" lvl="8" marL="0" marR="0" rtl="0" algn="r">
              <a:lnSpc>
                <a:spcPct val="100000"/>
              </a:lnSpc>
              <a:spcBef>
                <a:spcPts val="0"/>
              </a:spcBef>
              <a:buNone/>
              <a:defRPr b="0" sz="1800" strike="noStrike">
                <a:solidFill>
                  <a:srgbClr val="000000"/>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latin typeface="Times New Roman"/>
              <a:ea typeface="Times New Roman"/>
              <a:cs typeface="Times New Roman"/>
              <a:sym typeface="Times New Roman"/>
            </a:endParaRPr>
          </a:p>
        </p:txBody>
      </p:sp>
      <p:sp>
        <p:nvSpPr>
          <p:cNvPr id="154" name="Google Shape;154;p32"/>
          <p:cNvSpPr txBox="1"/>
          <p:nvPr>
            <p:ph type="title"/>
          </p:nvPr>
        </p:nvSpPr>
        <p:spPr>
          <a:xfrm>
            <a:off x="2483640" y="0"/>
            <a:ext cx="4680000" cy="11964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23.png"/><Relationship Id="rId4" Type="http://schemas.openxmlformats.org/officeDocument/2006/relationships/image" Target="../media/image20.png"/><Relationship Id="rId5" Type="http://schemas.openxmlformats.org/officeDocument/2006/relationships/image" Target="../media/image18.png"/><Relationship Id="rId6"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32.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22.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27.png"/><Relationship Id="rId4" Type="http://schemas.openxmlformats.org/officeDocument/2006/relationships/image" Target="../media/image19.png"/><Relationship Id="rId5" Type="http://schemas.openxmlformats.org/officeDocument/2006/relationships/image" Target="../media/image31.png"/><Relationship Id="rId6" Type="http://schemas.openxmlformats.org/officeDocument/2006/relationships/image" Target="../media/image4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6.xml"/><Relationship Id="rId3"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7.xml"/><Relationship Id="rId3" Type="http://schemas.openxmlformats.org/officeDocument/2006/relationships/image" Target="../media/image4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8.xml"/><Relationship Id="rId3"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9.xml"/><Relationship Id="rId3" Type="http://schemas.openxmlformats.org/officeDocument/2006/relationships/image" Target="../media/image36.pn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 Id="rId3" Type="http://schemas.openxmlformats.org/officeDocument/2006/relationships/image" Target="../media/image33.png"/><Relationship Id="rId4" Type="http://schemas.openxmlformats.org/officeDocument/2006/relationships/image" Target="../media/image4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 Id="rId3"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 Id="rId3" Type="http://schemas.openxmlformats.org/officeDocument/2006/relationships/image" Target="../media/image4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image" Target="../media/image3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8.xml"/><Relationship Id="rId3" Type="http://schemas.openxmlformats.org/officeDocument/2006/relationships/image" Target="../media/image3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4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4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3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6.png"/><Relationship Id="rId4" Type="http://schemas.openxmlformats.org/officeDocument/2006/relationships/image" Target="../media/image3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45"/>
          <p:cNvSpPr txBox="1"/>
          <p:nvPr/>
        </p:nvSpPr>
        <p:spPr>
          <a:xfrm>
            <a:off x="1115640" y="2709000"/>
            <a:ext cx="4104000" cy="647640"/>
          </a:xfrm>
          <a:prstGeom prst="rect">
            <a:avLst/>
          </a:prstGeom>
          <a:solidFill>
            <a:srgbClr val="373E48">
              <a:alpha val="45882"/>
            </a:srgbClr>
          </a:solid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None/>
            </a:pPr>
            <a:r>
              <a:rPr b="1" i="0" lang="en-US" sz="3600" u="none" cap="none" strike="noStrike">
                <a:solidFill>
                  <a:srgbClr val="FFFFFF"/>
                </a:solidFill>
                <a:latin typeface="Corbel"/>
                <a:ea typeface="Corbel"/>
                <a:cs typeface="Corbel"/>
                <a:sym typeface="Corbel"/>
              </a:rPr>
              <a:t>Embedded Systems</a:t>
            </a:r>
            <a:endParaRPr b="0" i="0" sz="36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3600" u="none" cap="none" strike="noStrike">
              <a:latin typeface="Arial"/>
              <a:ea typeface="Arial"/>
              <a:cs typeface="Arial"/>
              <a:sym typeface="Arial"/>
            </a:endParaRPr>
          </a:p>
        </p:txBody>
      </p:sp>
      <p:sp>
        <p:nvSpPr>
          <p:cNvPr id="208" name="Google Shape;208;p45"/>
          <p:cNvSpPr txBox="1"/>
          <p:nvPr/>
        </p:nvSpPr>
        <p:spPr>
          <a:xfrm>
            <a:off x="1107000" y="3835800"/>
            <a:ext cx="7577400" cy="14694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t/>
            </a:r>
            <a:endParaRPr b="0" sz="1400" strike="noStrike">
              <a:solidFill>
                <a:srgbClr val="000000"/>
              </a:solidFill>
              <a:latin typeface="Arial"/>
              <a:ea typeface="Arial"/>
              <a:cs typeface="Arial"/>
              <a:sym typeface="Arial"/>
            </a:endParaRPr>
          </a:p>
        </p:txBody>
      </p:sp>
      <p:sp>
        <p:nvSpPr>
          <p:cNvPr id="209" name="Google Shape;209;p45"/>
          <p:cNvSpPr txBox="1"/>
          <p:nvPr/>
        </p:nvSpPr>
        <p:spPr>
          <a:xfrm>
            <a:off x="1115640" y="5301360"/>
            <a:ext cx="7632360" cy="864720"/>
          </a:xfrm>
          <a:prstGeom prst="rect">
            <a:avLst/>
          </a:prstGeom>
          <a:solidFill>
            <a:srgbClr val="FFFFFF">
              <a:alpha val="64705"/>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sz="1400"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t/>
            </a:r>
            <a:endParaRPr b="0" sz="1400" strike="noStrike">
              <a:solidFill>
                <a:srgbClr val="000000"/>
              </a:solidFill>
              <a:latin typeface="Arial"/>
              <a:ea typeface="Arial"/>
              <a:cs typeface="Arial"/>
              <a:sym typeface="Arial"/>
            </a:endParaRPr>
          </a:p>
        </p:txBody>
      </p:sp>
      <p:sp>
        <p:nvSpPr>
          <p:cNvPr id="210" name="Google Shape;210;p45"/>
          <p:cNvSpPr/>
          <p:nvPr/>
        </p:nvSpPr>
        <p:spPr>
          <a:xfrm>
            <a:off x="1087200" y="2097360"/>
            <a:ext cx="6652800" cy="743760"/>
          </a:xfrm>
          <a:prstGeom prst="rect">
            <a:avLst/>
          </a:prstGeom>
          <a:noFill/>
          <a:ln>
            <a:noFill/>
          </a:ln>
        </p:spPr>
        <p:txBody>
          <a:bodyPr anchorCtr="0" anchor="t" bIns="45700" lIns="91425" spcFirstLastPara="1" rIns="91425" wrap="square" tIns="45700">
            <a:noAutofit/>
          </a:bodyPr>
          <a:lstStyle/>
          <a:p>
            <a:pPr indent="0" lvl="0" marL="0" marR="0" rtl="0" algn="l">
              <a:lnSpc>
                <a:spcPct val="107000"/>
              </a:lnSpc>
              <a:spcBef>
                <a:spcPts val="0"/>
              </a:spcBef>
              <a:spcAft>
                <a:spcPts val="0"/>
              </a:spcAft>
              <a:buNone/>
            </a:pPr>
            <a:r>
              <a:rPr b="1" i="1" lang="en-US" sz="4000">
                <a:latin typeface="Calibri"/>
                <a:ea typeface="Calibri"/>
                <a:cs typeface="Calibri"/>
                <a:sym typeface="Calibri"/>
              </a:rPr>
              <a:t>VesPA SoC</a:t>
            </a:r>
            <a:endParaRPr b="0" sz="4000" strike="noStrike">
              <a:latin typeface="Arial"/>
              <a:ea typeface="Arial"/>
              <a:cs typeface="Arial"/>
              <a:sym typeface="Arial"/>
            </a:endParaRPr>
          </a:p>
        </p:txBody>
      </p:sp>
      <p:sp>
        <p:nvSpPr>
          <p:cNvPr id="211" name="Google Shape;211;p45"/>
          <p:cNvSpPr/>
          <p:nvPr/>
        </p:nvSpPr>
        <p:spPr>
          <a:xfrm>
            <a:off x="1605425" y="5377560"/>
            <a:ext cx="6652800" cy="743700"/>
          </a:xfrm>
          <a:prstGeom prst="rect">
            <a:avLst/>
          </a:prstGeom>
          <a:noFill/>
          <a:ln>
            <a:noFill/>
          </a:ln>
        </p:spPr>
        <p:txBody>
          <a:bodyPr anchorCtr="0" anchor="t" bIns="45700" lIns="91425" spcFirstLastPara="1" rIns="91425" wrap="square" tIns="45700">
            <a:noAutofit/>
          </a:bodyPr>
          <a:lstStyle/>
          <a:p>
            <a:pPr indent="0" lvl="0" marL="0" marR="0" rtl="0" algn="ctr">
              <a:lnSpc>
                <a:spcPct val="107000"/>
              </a:lnSpc>
              <a:spcBef>
                <a:spcPts val="0"/>
              </a:spcBef>
              <a:spcAft>
                <a:spcPts val="0"/>
              </a:spcAft>
              <a:buNone/>
            </a:pPr>
            <a:r>
              <a:rPr i="1" lang="en-US" sz="3800">
                <a:latin typeface="Calibri"/>
                <a:ea typeface="Calibri"/>
                <a:cs typeface="Calibri"/>
                <a:sym typeface="Calibri"/>
              </a:rPr>
              <a:t>A Pipeline Approach</a:t>
            </a:r>
            <a:endParaRPr b="0" sz="3800" strike="noStrike">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54"/>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Interrupt controller</a:t>
            </a:r>
            <a:endParaRPr b="0" sz="3600" strike="noStrike">
              <a:solidFill>
                <a:srgbClr val="000000"/>
              </a:solidFill>
              <a:latin typeface="Arial"/>
              <a:ea typeface="Arial"/>
              <a:cs typeface="Arial"/>
              <a:sym typeface="Arial"/>
            </a:endParaRPr>
          </a:p>
        </p:txBody>
      </p:sp>
      <p:sp>
        <p:nvSpPr>
          <p:cNvPr id="275" name="Google Shape;275;p54"/>
          <p:cNvSpPr txBox="1"/>
          <p:nvPr/>
        </p:nvSpPr>
        <p:spPr>
          <a:xfrm>
            <a:off x="1232425" y="1385700"/>
            <a:ext cx="7732800" cy="4084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US" sz="1700"/>
              <a:t>For interrupt handling it was necessary to make changes in some stages.</a:t>
            </a:r>
            <a:endParaRPr sz="1700"/>
          </a:p>
          <a:p>
            <a:pPr indent="0" lvl="0" marL="0" rtl="0" algn="just">
              <a:lnSpc>
                <a:spcPct val="115000"/>
              </a:lnSpc>
              <a:spcBef>
                <a:spcPts val="0"/>
              </a:spcBef>
              <a:spcAft>
                <a:spcPts val="0"/>
              </a:spcAft>
              <a:buNone/>
            </a:pPr>
            <a:r>
              <a:t/>
            </a:r>
            <a:endParaRPr sz="1700"/>
          </a:p>
          <a:p>
            <a:pPr indent="0" lvl="0" marL="0" rtl="0" algn="just">
              <a:lnSpc>
                <a:spcPct val="115000"/>
              </a:lnSpc>
              <a:spcBef>
                <a:spcPts val="0"/>
              </a:spcBef>
              <a:spcAft>
                <a:spcPts val="0"/>
              </a:spcAft>
              <a:buNone/>
            </a:pPr>
            <a:r>
              <a:rPr lang="en-US" sz="1700"/>
              <a:t>Whenever there is an interrupt request, the following steps will be taken:</a:t>
            </a:r>
            <a:endParaRPr sz="1700"/>
          </a:p>
          <a:p>
            <a:pPr indent="-336550" lvl="0" marL="457200" rtl="0" algn="just">
              <a:lnSpc>
                <a:spcPct val="115000"/>
              </a:lnSpc>
              <a:spcBef>
                <a:spcPts val="0"/>
              </a:spcBef>
              <a:spcAft>
                <a:spcPts val="0"/>
              </a:spcAft>
              <a:buSzPts val="1700"/>
              <a:buChar char="●"/>
            </a:pPr>
            <a:r>
              <a:rPr lang="en-US" sz="1700"/>
              <a:t>Goes to state S_INT on the control unit;</a:t>
            </a:r>
            <a:endParaRPr sz="1700"/>
          </a:p>
          <a:p>
            <a:pPr indent="-336550" lvl="0" marL="457200" rtl="0" algn="just">
              <a:lnSpc>
                <a:spcPct val="115000"/>
              </a:lnSpc>
              <a:spcBef>
                <a:spcPts val="0"/>
              </a:spcBef>
              <a:spcAft>
                <a:spcPts val="0"/>
              </a:spcAft>
              <a:buSzPts val="1700"/>
              <a:buChar char="●"/>
            </a:pPr>
            <a:r>
              <a:rPr lang="en-US" sz="1700"/>
              <a:t>The control unit sends the ackAttended signal to the interrupt controller;</a:t>
            </a:r>
            <a:endParaRPr sz="1700"/>
          </a:p>
          <a:p>
            <a:pPr indent="-336550" lvl="0" marL="457200" rtl="0" algn="just">
              <a:lnSpc>
                <a:spcPct val="115000"/>
              </a:lnSpc>
              <a:spcBef>
                <a:spcPts val="0"/>
              </a:spcBef>
              <a:spcAft>
                <a:spcPts val="0"/>
              </a:spcAft>
              <a:buSzPts val="1700"/>
              <a:buChar char="●"/>
            </a:pPr>
            <a:r>
              <a:rPr lang="en-US" sz="1700"/>
              <a:t>Flush the fetch, decode, execute stages;</a:t>
            </a:r>
            <a:endParaRPr sz="1700"/>
          </a:p>
          <a:p>
            <a:pPr indent="-336550" lvl="0" marL="457200" rtl="0" algn="just">
              <a:lnSpc>
                <a:spcPct val="115000"/>
              </a:lnSpc>
              <a:spcBef>
                <a:spcPts val="0"/>
              </a:spcBef>
              <a:spcAft>
                <a:spcPts val="0"/>
              </a:spcAft>
              <a:buSzPts val="1700"/>
              <a:buChar char="●"/>
            </a:pPr>
            <a:r>
              <a:rPr lang="en-US" sz="1700"/>
              <a:t>The value of the return address will be stored in a shadow register so that when the RETI instruction is encountered, this value will be loaded into the PC;</a:t>
            </a:r>
            <a:endParaRPr sz="17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pic>
        <p:nvPicPr>
          <p:cNvPr id="276" name="Google Shape;276;p54"/>
          <p:cNvPicPr preferRelativeResize="0"/>
          <p:nvPr/>
        </p:nvPicPr>
        <p:blipFill>
          <a:blip r:embed="rId3">
            <a:alphaModFix/>
          </a:blip>
          <a:stretch>
            <a:fillRect/>
          </a:stretch>
        </p:blipFill>
        <p:spPr>
          <a:xfrm>
            <a:off x="2491275" y="4543700"/>
            <a:ext cx="5215100" cy="1746575"/>
          </a:xfrm>
          <a:prstGeom prst="rect">
            <a:avLst/>
          </a:prstGeom>
          <a:noFill/>
          <a:ln>
            <a:noFill/>
          </a:ln>
        </p:spPr>
      </p:pic>
      <p:sp>
        <p:nvSpPr>
          <p:cNvPr id="277" name="Google Shape;277;p54"/>
          <p:cNvSpPr/>
          <p:nvPr/>
        </p:nvSpPr>
        <p:spPr>
          <a:xfrm>
            <a:off x="2648975" y="5397300"/>
            <a:ext cx="891300" cy="4854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55"/>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Interrupt controller</a:t>
            </a:r>
            <a:endParaRPr b="0" sz="3600" strike="noStrike">
              <a:solidFill>
                <a:srgbClr val="000000"/>
              </a:solidFill>
              <a:latin typeface="Arial"/>
              <a:ea typeface="Arial"/>
              <a:cs typeface="Arial"/>
              <a:sym typeface="Arial"/>
            </a:endParaRPr>
          </a:p>
        </p:txBody>
      </p:sp>
      <p:sp>
        <p:nvSpPr>
          <p:cNvPr id="283" name="Google Shape;283;p55"/>
          <p:cNvSpPr txBox="1"/>
          <p:nvPr/>
        </p:nvSpPr>
        <p:spPr>
          <a:xfrm>
            <a:off x="1232425" y="1385700"/>
            <a:ext cx="5192400" cy="1694700"/>
          </a:xfrm>
          <a:prstGeom prst="rect">
            <a:avLst/>
          </a:prstGeom>
          <a:noFill/>
          <a:ln>
            <a:noFill/>
          </a:ln>
        </p:spPr>
        <p:txBody>
          <a:bodyPr anchorCtr="0" anchor="t" bIns="91425" lIns="91425" spcFirstLastPara="1" rIns="91425" wrap="square" tIns="91425">
            <a:spAutoFit/>
          </a:bodyPr>
          <a:lstStyle/>
          <a:p>
            <a:pPr indent="0" lvl="0" marL="457200" rtl="0" algn="just">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pic>
        <p:nvPicPr>
          <p:cNvPr id="284" name="Google Shape;284;p55"/>
          <p:cNvPicPr preferRelativeResize="0"/>
          <p:nvPr/>
        </p:nvPicPr>
        <p:blipFill>
          <a:blip r:embed="rId3">
            <a:alphaModFix/>
          </a:blip>
          <a:stretch>
            <a:fillRect/>
          </a:stretch>
        </p:blipFill>
        <p:spPr>
          <a:xfrm>
            <a:off x="3568588" y="4789750"/>
            <a:ext cx="3060475" cy="1806525"/>
          </a:xfrm>
          <a:prstGeom prst="rect">
            <a:avLst/>
          </a:prstGeom>
          <a:noFill/>
          <a:ln>
            <a:noFill/>
          </a:ln>
        </p:spPr>
      </p:pic>
      <p:sp>
        <p:nvSpPr>
          <p:cNvPr id="285" name="Google Shape;285;p55"/>
          <p:cNvSpPr txBox="1"/>
          <p:nvPr/>
        </p:nvSpPr>
        <p:spPr>
          <a:xfrm>
            <a:off x="1232425" y="1385700"/>
            <a:ext cx="7732800" cy="46863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US" sz="1700"/>
              <a:t>The return address will be saved in a shadow register, according to the following conditions:</a:t>
            </a:r>
            <a:endParaRPr sz="1700"/>
          </a:p>
          <a:p>
            <a:pPr indent="0" lvl="0" marL="0" rtl="0" algn="just">
              <a:lnSpc>
                <a:spcPct val="115000"/>
              </a:lnSpc>
              <a:spcBef>
                <a:spcPts val="0"/>
              </a:spcBef>
              <a:spcAft>
                <a:spcPts val="0"/>
              </a:spcAft>
              <a:buNone/>
            </a:pPr>
            <a:r>
              <a:t/>
            </a:r>
            <a:endParaRPr sz="1700"/>
          </a:p>
          <a:p>
            <a:pPr indent="-336550" lvl="0" marL="457200" rtl="0" algn="just">
              <a:lnSpc>
                <a:spcPct val="115000"/>
              </a:lnSpc>
              <a:spcBef>
                <a:spcPts val="0"/>
              </a:spcBef>
              <a:spcAft>
                <a:spcPts val="0"/>
              </a:spcAft>
              <a:buSzPts val="1700"/>
              <a:buAutoNum type="arabicParenR"/>
            </a:pPr>
            <a:r>
              <a:rPr lang="en-US" sz="1700"/>
              <a:t>When an interrupt request occurs and in the execute stage is a JMP or BXX (valid) </a:t>
            </a:r>
            <a:r>
              <a:rPr lang="en-US" sz="1700"/>
              <a:t>instruction the </a:t>
            </a:r>
            <a:r>
              <a:rPr lang="en-US" sz="1700" u="sng"/>
              <a:t>JMP/BXX address </a:t>
            </a:r>
            <a:r>
              <a:rPr lang="en-US" sz="1700"/>
              <a:t>will be saved in PC_BACKUP.</a:t>
            </a:r>
            <a:endParaRPr sz="1700"/>
          </a:p>
          <a:p>
            <a:pPr indent="-336550" lvl="0" marL="457200" rtl="0" algn="just">
              <a:lnSpc>
                <a:spcPct val="115000"/>
              </a:lnSpc>
              <a:spcBef>
                <a:spcPts val="0"/>
              </a:spcBef>
              <a:spcAft>
                <a:spcPts val="0"/>
              </a:spcAft>
              <a:buSzPts val="1700"/>
              <a:buAutoNum type="arabicParenR"/>
            </a:pPr>
            <a:r>
              <a:rPr lang="en-US" sz="1700">
                <a:solidFill>
                  <a:schemeClr val="dk1"/>
                </a:solidFill>
              </a:rPr>
              <a:t>When an interrupt ends and there is another one pending, PC_BACKUP is not changed and the next interrupt is attended immediately, i.e. the RETI instruction of the first interrupt is ignored.</a:t>
            </a:r>
            <a:endParaRPr sz="1700">
              <a:solidFill>
                <a:schemeClr val="dk1"/>
              </a:solidFill>
            </a:endParaRPr>
          </a:p>
          <a:p>
            <a:pPr indent="-336550" lvl="0" marL="457200" rtl="0" algn="just">
              <a:lnSpc>
                <a:spcPct val="115000"/>
              </a:lnSpc>
              <a:spcBef>
                <a:spcPts val="0"/>
              </a:spcBef>
              <a:spcAft>
                <a:spcPts val="0"/>
              </a:spcAft>
              <a:buClr>
                <a:schemeClr val="dk1"/>
              </a:buClr>
              <a:buSzPts val="1700"/>
              <a:buAutoNum type="arabicParenR"/>
            </a:pPr>
            <a:r>
              <a:rPr lang="en-US" sz="1700">
                <a:solidFill>
                  <a:schemeClr val="dk1"/>
                </a:solidFill>
              </a:rPr>
              <a:t>In the other cases, the PC of the Write Back stage is saved in PC_BACKUP.</a:t>
            </a:r>
            <a:endParaRPr sz="1700">
              <a:solidFill>
                <a:schemeClr val="dk1"/>
              </a:solidFill>
            </a:endParaRPr>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56"/>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S</a:t>
            </a:r>
            <a:r>
              <a:rPr lang="en-US" sz="3600">
                <a:solidFill>
                  <a:srgbClr val="373E48"/>
                </a:solidFill>
                <a:latin typeface="Corbel"/>
                <a:ea typeface="Corbel"/>
                <a:cs typeface="Corbel"/>
                <a:sym typeface="Corbel"/>
              </a:rPr>
              <a:t>imulation</a:t>
            </a:r>
            <a:endParaRPr b="0" sz="3600" strike="noStrike">
              <a:solidFill>
                <a:srgbClr val="000000"/>
              </a:solidFill>
              <a:latin typeface="Arial"/>
              <a:ea typeface="Arial"/>
              <a:cs typeface="Arial"/>
              <a:sym typeface="Arial"/>
            </a:endParaRPr>
          </a:p>
        </p:txBody>
      </p:sp>
      <p:sp>
        <p:nvSpPr>
          <p:cNvPr id="291" name="Google Shape;291;p56"/>
          <p:cNvSpPr txBox="1"/>
          <p:nvPr/>
        </p:nvSpPr>
        <p:spPr>
          <a:xfrm>
            <a:off x="1232425" y="1385700"/>
            <a:ext cx="5192400" cy="1694700"/>
          </a:xfrm>
          <a:prstGeom prst="rect">
            <a:avLst/>
          </a:prstGeom>
          <a:noFill/>
          <a:ln>
            <a:noFill/>
          </a:ln>
        </p:spPr>
        <p:txBody>
          <a:bodyPr anchorCtr="0" anchor="t" bIns="91425" lIns="91425" spcFirstLastPara="1" rIns="91425" wrap="square" tIns="91425">
            <a:spAutoFit/>
          </a:bodyPr>
          <a:lstStyle/>
          <a:p>
            <a:pPr indent="0" lvl="0" marL="457200" rtl="0" algn="just">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sp>
        <p:nvSpPr>
          <p:cNvPr id="292" name="Google Shape;292;p56"/>
          <p:cNvSpPr txBox="1"/>
          <p:nvPr/>
        </p:nvSpPr>
        <p:spPr>
          <a:xfrm>
            <a:off x="1232425" y="1362625"/>
            <a:ext cx="7732800" cy="31815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US" sz="1700"/>
              <a:t>1 - Jump bit activated  </a:t>
            </a:r>
            <a:endParaRPr sz="1700"/>
          </a:p>
          <a:p>
            <a:pPr indent="0" lvl="0" marL="0" rtl="0" algn="just">
              <a:lnSpc>
                <a:spcPct val="115000"/>
              </a:lnSpc>
              <a:spcBef>
                <a:spcPts val="0"/>
              </a:spcBef>
              <a:spcAft>
                <a:spcPts val="0"/>
              </a:spcAft>
              <a:buNone/>
            </a:pPr>
            <a:r>
              <a:rPr lang="en-US" sz="1700"/>
              <a:t>2 - </a:t>
            </a:r>
            <a:r>
              <a:rPr lang="en-US" sz="1700"/>
              <a:t>Flushes signals due to JUMP instruction</a:t>
            </a:r>
            <a:endParaRPr sz="1700"/>
          </a:p>
          <a:p>
            <a:pPr indent="0" lvl="0" marL="0" rtl="0" algn="just">
              <a:lnSpc>
                <a:spcPct val="115000"/>
              </a:lnSpc>
              <a:spcBef>
                <a:spcPts val="0"/>
              </a:spcBef>
              <a:spcAft>
                <a:spcPts val="0"/>
              </a:spcAft>
              <a:buNone/>
            </a:pPr>
            <a:r>
              <a:rPr lang="en-US" sz="1700"/>
              <a:t>3 - LDIs</a:t>
            </a:r>
            <a:endParaRPr sz="1700"/>
          </a:p>
          <a:p>
            <a:pPr indent="0" lvl="0" marL="0" rtl="0" algn="just">
              <a:lnSpc>
                <a:spcPct val="115000"/>
              </a:lnSpc>
              <a:spcBef>
                <a:spcPts val="0"/>
              </a:spcBef>
              <a:spcAft>
                <a:spcPts val="0"/>
              </a:spcAft>
              <a:buNone/>
            </a:pPr>
            <a:r>
              <a:rPr lang="en-US" sz="1700"/>
              <a:t>4 - Stall due to one LD followed by one ADD </a:t>
            </a:r>
            <a:endParaRPr sz="1700"/>
          </a:p>
          <a:p>
            <a:pPr indent="0" lvl="0" marL="0" rtl="0" algn="just">
              <a:lnSpc>
                <a:spcPct val="115000"/>
              </a:lnSpc>
              <a:spcBef>
                <a:spcPts val="0"/>
              </a:spcBef>
              <a:spcAft>
                <a:spcPts val="0"/>
              </a:spcAft>
              <a:buNone/>
            </a:pPr>
            <a:r>
              <a:t/>
            </a:r>
            <a:endParaRPr sz="1700"/>
          </a:p>
          <a:p>
            <a:pPr indent="0" lvl="0" marL="0" rtl="0" algn="just">
              <a:lnSpc>
                <a:spcPct val="115000"/>
              </a:lnSpc>
              <a:spcBef>
                <a:spcPts val="0"/>
              </a:spcBef>
              <a:spcAft>
                <a:spcPts val="0"/>
              </a:spcAft>
              <a:buNone/>
            </a:pPr>
            <a:r>
              <a:t/>
            </a:r>
            <a:endParaRPr sz="17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pic>
        <p:nvPicPr>
          <p:cNvPr id="293" name="Google Shape;293;p56"/>
          <p:cNvPicPr preferRelativeResize="0"/>
          <p:nvPr/>
        </p:nvPicPr>
        <p:blipFill>
          <a:blip r:embed="rId3">
            <a:alphaModFix/>
          </a:blip>
          <a:stretch>
            <a:fillRect/>
          </a:stretch>
        </p:blipFill>
        <p:spPr>
          <a:xfrm>
            <a:off x="730298" y="3080400"/>
            <a:ext cx="8186699" cy="3554325"/>
          </a:xfrm>
          <a:prstGeom prst="rect">
            <a:avLst/>
          </a:prstGeom>
          <a:noFill/>
          <a:ln>
            <a:noFill/>
          </a:ln>
        </p:spPr>
      </p:pic>
      <p:pic>
        <p:nvPicPr>
          <p:cNvPr id="294" name="Google Shape;294;p56"/>
          <p:cNvPicPr preferRelativeResize="0"/>
          <p:nvPr/>
        </p:nvPicPr>
        <p:blipFill>
          <a:blip r:embed="rId4">
            <a:alphaModFix/>
          </a:blip>
          <a:stretch>
            <a:fillRect/>
          </a:stretch>
        </p:blipFill>
        <p:spPr>
          <a:xfrm>
            <a:off x="6590400" y="1446300"/>
            <a:ext cx="1184175" cy="197363"/>
          </a:xfrm>
          <a:prstGeom prst="rect">
            <a:avLst/>
          </a:prstGeom>
          <a:noFill/>
          <a:ln>
            <a:noFill/>
          </a:ln>
        </p:spPr>
      </p:pic>
      <p:pic>
        <p:nvPicPr>
          <p:cNvPr id="295" name="Google Shape;295;p56"/>
          <p:cNvPicPr preferRelativeResize="0"/>
          <p:nvPr/>
        </p:nvPicPr>
        <p:blipFill rotWithShape="1">
          <a:blip r:embed="rId5">
            <a:alphaModFix/>
          </a:blip>
          <a:srcRect b="0" l="0" r="10546" t="0"/>
          <a:stretch/>
        </p:blipFill>
        <p:spPr>
          <a:xfrm>
            <a:off x="6590398" y="1744913"/>
            <a:ext cx="1184174" cy="425525"/>
          </a:xfrm>
          <a:prstGeom prst="rect">
            <a:avLst/>
          </a:prstGeom>
          <a:noFill/>
          <a:ln>
            <a:noFill/>
          </a:ln>
        </p:spPr>
      </p:pic>
      <p:pic>
        <p:nvPicPr>
          <p:cNvPr id="296" name="Google Shape;296;p56"/>
          <p:cNvPicPr preferRelativeResize="0"/>
          <p:nvPr/>
        </p:nvPicPr>
        <p:blipFill>
          <a:blip r:embed="rId6">
            <a:alphaModFix/>
          </a:blip>
          <a:stretch>
            <a:fillRect/>
          </a:stretch>
        </p:blipFill>
        <p:spPr>
          <a:xfrm>
            <a:off x="6577775" y="2305075"/>
            <a:ext cx="1209393" cy="4255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57"/>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S</a:t>
            </a:r>
            <a:r>
              <a:rPr lang="en-US" sz="3600">
                <a:solidFill>
                  <a:srgbClr val="373E48"/>
                </a:solidFill>
                <a:latin typeface="Corbel"/>
                <a:ea typeface="Corbel"/>
                <a:cs typeface="Corbel"/>
                <a:sym typeface="Corbel"/>
              </a:rPr>
              <a:t>imulation</a:t>
            </a:r>
            <a:endParaRPr b="0" sz="3600" strike="noStrike">
              <a:solidFill>
                <a:srgbClr val="000000"/>
              </a:solidFill>
              <a:latin typeface="Arial"/>
              <a:ea typeface="Arial"/>
              <a:cs typeface="Arial"/>
              <a:sym typeface="Arial"/>
            </a:endParaRPr>
          </a:p>
        </p:txBody>
      </p:sp>
      <p:sp>
        <p:nvSpPr>
          <p:cNvPr id="302" name="Google Shape;302;p57"/>
          <p:cNvSpPr txBox="1"/>
          <p:nvPr/>
        </p:nvSpPr>
        <p:spPr>
          <a:xfrm>
            <a:off x="1232425" y="1385700"/>
            <a:ext cx="5192400" cy="1694700"/>
          </a:xfrm>
          <a:prstGeom prst="rect">
            <a:avLst/>
          </a:prstGeom>
          <a:noFill/>
          <a:ln>
            <a:noFill/>
          </a:ln>
        </p:spPr>
        <p:txBody>
          <a:bodyPr anchorCtr="0" anchor="t" bIns="91425" lIns="91425" spcFirstLastPara="1" rIns="91425" wrap="square" tIns="91425">
            <a:spAutoFit/>
          </a:bodyPr>
          <a:lstStyle/>
          <a:p>
            <a:pPr indent="0" lvl="0" marL="457200" rtl="0" algn="just">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sp>
        <p:nvSpPr>
          <p:cNvPr id="303" name="Google Shape;303;p57"/>
          <p:cNvSpPr txBox="1"/>
          <p:nvPr/>
        </p:nvSpPr>
        <p:spPr>
          <a:xfrm>
            <a:off x="1232425" y="1362625"/>
            <a:ext cx="7732800" cy="37833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US" sz="1700"/>
              <a:t>5</a:t>
            </a:r>
            <a:r>
              <a:rPr lang="en-US" sz="1700"/>
              <a:t> - Interrupt request, ack attended and interrupts pending signals</a:t>
            </a:r>
            <a:endParaRPr sz="1700"/>
          </a:p>
          <a:p>
            <a:pPr indent="0" lvl="0" marL="0" rtl="0" algn="just">
              <a:lnSpc>
                <a:spcPct val="115000"/>
              </a:lnSpc>
              <a:spcBef>
                <a:spcPts val="0"/>
              </a:spcBef>
              <a:spcAft>
                <a:spcPts val="0"/>
              </a:spcAft>
              <a:buNone/>
            </a:pPr>
            <a:r>
              <a:rPr lang="en-US" sz="1700"/>
              <a:t>6 &amp; 7 - Jumps to the JMP instructions addresses for interrupts</a:t>
            </a:r>
            <a:endParaRPr sz="1700"/>
          </a:p>
          <a:p>
            <a:pPr indent="0" lvl="0" marL="0" rtl="0" algn="just">
              <a:lnSpc>
                <a:spcPct val="115000"/>
              </a:lnSpc>
              <a:spcBef>
                <a:spcPts val="0"/>
              </a:spcBef>
              <a:spcAft>
                <a:spcPts val="0"/>
              </a:spcAft>
              <a:buNone/>
            </a:pPr>
            <a:r>
              <a:rPr lang="en-US" sz="1700"/>
              <a:t>8 &amp; 9 - Jumps to the interrupt addresses</a:t>
            </a:r>
            <a:endParaRPr sz="1700"/>
          </a:p>
          <a:p>
            <a:pPr indent="0" lvl="0" marL="0" rtl="0" algn="just">
              <a:lnSpc>
                <a:spcPct val="115000"/>
              </a:lnSpc>
              <a:spcBef>
                <a:spcPts val="0"/>
              </a:spcBef>
              <a:spcAft>
                <a:spcPts val="0"/>
              </a:spcAft>
              <a:buNone/>
            </a:pPr>
            <a:r>
              <a:rPr lang="en-US" sz="1700"/>
              <a:t>10 - PC backup (save the jump address because the interrupt is attended </a:t>
            </a:r>
            <a:r>
              <a:rPr lang="en-US" sz="1700"/>
              <a:t>when</a:t>
            </a:r>
            <a:r>
              <a:rPr lang="en-US" sz="1700"/>
              <a:t> is executing the JMP instruction)</a:t>
            </a:r>
            <a:endParaRPr sz="1700"/>
          </a:p>
          <a:p>
            <a:pPr indent="0" lvl="0" marL="0" rtl="0" algn="just">
              <a:lnSpc>
                <a:spcPct val="115000"/>
              </a:lnSpc>
              <a:spcBef>
                <a:spcPts val="0"/>
              </a:spcBef>
              <a:spcAft>
                <a:spcPts val="0"/>
              </a:spcAft>
              <a:buNone/>
            </a:pPr>
            <a:r>
              <a:rPr lang="en-US" sz="1700"/>
              <a:t>11 &amp; 12 - Flushs for interrupt attending</a:t>
            </a:r>
            <a:endParaRPr sz="1700"/>
          </a:p>
          <a:p>
            <a:pPr indent="0" lvl="0" marL="0" rtl="0" algn="just">
              <a:lnSpc>
                <a:spcPct val="115000"/>
              </a:lnSpc>
              <a:spcBef>
                <a:spcPts val="0"/>
              </a:spcBef>
              <a:spcAft>
                <a:spcPts val="0"/>
              </a:spcAft>
              <a:buNone/>
            </a:pPr>
            <a:r>
              <a:rPr lang="en-US" sz="1700"/>
              <a:t>13 - Flush due to RETI </a:t>
            </a:r>
            <a:endParaRPr sz="1700"/>
          </a:p>
          <a:p>
            <a:pPr indent="0" lvl="0" marL="0" rtl="0" algn="just">
              <a:lnSpc>
                <a:spcPct val="115000"/>
              </a:lnSpc>
              <a:spcBef>
                <a:spcPts val="0"/>
              </a:spcBef>
              <a:spcAft>
                <a:spcPts val="0"/>
              </a:spcAft>
              <a:buNone/>
            </a:pPr>
            <a:r>
              <a:rPr lang="en-US" sz="1700"/>
              <a:t>17 - RETI signal activated</a:t>
            </a:r>
            <a:endParaRPr sz="17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pic>
        <p:nvPicPr>
          <p:cNvPr id="304" name="Google Shape;304;p57"/>
          <p:cNvPicPr preferRelativeResize="0"/>
          <p:nvPr/>
        </p:nvPicPr>
        <p:blipFill>
          <a:blip r:embed="rId3">
            <a:alphaModFix/>
          </a:blip>
          <a:stretch>
            <a:fillRect/>
          </a:stretch>
        </p:blipFill>
        <p:spPr>
          <a:xfrm>
            <a:off x="1672337" y="3814850"/>
            <a:ext cx="6852975" cy="2894875"/>
          </a:xfrm>
          <a:prstGeom prst="rect">
            <a:avLst/>
          </a:prstGeom>
          <a:noFill/>
          <a:ln>
            <a:noFill/>
          </a:ln>
        </p:spPr>
      </p:pic>
      <p:pic>
        <p:nvPicPr>
          <p:cNvPr id="305" name="Google Shape;305;p57"/>
          <p:cNvPicPr preferRelativeResize="0"/>
          <p:nvPr/>
        </p:nvPicPr>
        <p:blipFill>
          <a:blip r:embed="rId4">
            <a:alphaModFix/>
          </a:blip>
          <a:stretch>
            <a:fillRect/>
          </a:stretch>
        </p:blipFill>
        <p:spPr>
          <a:xfrm>
            <a:off x="6525550" y="2669625"/>
            <a:ext cx="1184175" cy="19736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58"/>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Simulation</a:t>
            </a:r>
            <a:endParaRPr b="0" sz="3600" strike="noStrike">
              <a:solidFill>
                <a:srgbClr val="000000"/>
              </a:solidFill>
              <a:latin typeface="Arial"/>
              <a:ea typeface="Arial"/>
              <a:cs typeface="Arial"/>
              <a:sym typeface="Arial"/>
            </a:endParaRPr>
          </a:p>
        </p:txBody>
      </p:sp>
      <p:sp>
        <p:nvSpPr>
          <p:cNvPr id="311" name="Google Shape;311;p58"/>
          <p:cNvSpPr txBox="1"/>
          <p:nvPr/>
        </p:nvSpPr>
        <p:spPr>
          <a:xfrm>
            <a:off x="1232425" y="1385700"/>
            <a:ext cx="5192400" cy="1694700"/>
          </a:xfrm>
          <a:prstGeom prst="rect">
            <a:avLst/>
          </a:prstGeom>
          <a:noFill/>
          <a:ln>
            <a:noFill/>
          </a:ln>
        </p:spPr>
        <p:txBody>
          <a:bodyPr anchorCtr="0" anchor="t" bIns="91425" lIns="91425" spcFirstLastPara="1" rIns="91425" wrap="square" tIns="91425">
            <a:spAutoFit/>
          </a:bodyPr>
          <a:lstStyle/>
          <a:p>
            <a:pPr indent="0" lvl="0" marL="457200" rtl="0" algn="just">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sp>
        <p:nvSpPr>
          <p:cNvPr id="312" name="Google Shape;312;p58"/>
          <p:cNvSpPr txBox="1"/>
          <p:nvPr/>
        </p:nvSpPr>
        <p:spPr>
          <a:xfrm>
            <a:off x="1232425" y="1362625"/>
            <a:ext cx="7732800" cy="2579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US" sz="1700"/>
              <a:t>1 - Load the 24, 25, 26 and 29  with the </a:t>
            </a:r>
            <a:br>
              <a:rPr lang="en-US" sz="1700"/>
            </a:br>
            <a:r>
              <a:rPr lang="en-US" sz="1700"/>
              <a:t>values</a:t>
            </a:r>
            <a:endParaRPr sz="1700"/>
          </a:p>
          <a:p>
            <a:pPr indent="0" lvl="0" marL="0" rtl="0" algn="just">
              <a:lnSpc>
                <a:spcPct val="115000"/>
              </a:lnSpc>
              <a:spcBef>
                <a:spcPts val="0"/>
              </a:spcBef>
              <a:spcAft>
                <a:spcPts val="0"/>
              </a:spcAft>
              <a:buNone/>
            </a:pPr>
            <a:r>
              <a:t/>
            </a:r>
            <a:endParaRPr sz="1700"/>
          </a:p>
          <a:p>
            <a:pPr indent="0" lvl="0" marL="0" rtl="0" algn="just">
              <a:lnSpc>
                <a:spcPct val="115000"/>
              </a:lnSpc>
              <a:spcBef>
                <a:spcPts val="0"/>
              </a:spcBef>
              <a:spcAft>
                <a:spcPts val="0"/>
              </a:spcAft>
              <a:buNone/>
            </a:pPr>
            <a:r>
              <a:t/>
            </a:r>
            <a:endParaRPr sz="17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pic>
        <p:nvPicPr>
          <p:cNvPr id="313" name="Google Shape;313;p58"/>
          <p:cNvPicPr preferRelativeResize="0"/>
          <p:nvPr/>
        </p:nvPicPr>
        <p:blipFill>
          <a:blip r:embed="rId3">
            <a:alphaModFix/>
          </a:blip>
          <a:stretch>
            <a:fillRect/>
          </a:stretch>
        </p:blipFill>
        <p:spPr>
          <a:xfrm>
            <a:off x="1951800" y="2957875"/>
            <a:ext cx="6637076" cy="3681399"/>
          </a:xfrm>
          <a:prstGeom prst="rect">
            <a:avLst/>
          </a:prstGeom>
          <a:noFill/>
          <a:ln>
            <a:noFill/>
          </a:ln>
        </p:spPr>
      </p:pic>
      <p:pic>
        <p:nvPicPr>
          <p:cNvPr id="314" name="Google Shape;314;p58"/>
          <p:cNvPicPr preferRelativeResize="0"/>
          <p:nvPr/>
        </p:nvPicPr>
        <p:blipFill>
          <a:blip r:embed="rId4">
            <a:alphaModFix/>
          </a:blip>
          <a:stretch>
            <a:fillRect/>
          </a:stretch>
        </p:blipFill>
        <p:spPr>
          <a:xfrm>
            <a:off x="6424825" y="1385700"/>
            <a:ext cx="1524000" cy="1533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59"/>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Simulation</a:t>
            </a:r>
            <a:endParaRPr b="0" sz="3600" strike="noStrike">
              <a:solidFill>
                <a:srgbClr val="000000"/>
              </a:solidFill>
              <a:latin typeface="Arial"/>
              <a:ea typeface="Arial"/>
              <a:cs typeface="Arial"/>
              <a:sym typeface="Arial"/>
            </a:endParaRPr>
          </a:p>
        </p:txBody>
      </p:sp>
      <p:sp>
        <p:nvSpPr>
          <p:cNvPr id="320" name="Google Shape;320;p59"/>
          <p:cNvSpPr txBox="1"/>
          <p:nvPr/>
        </p:nvSpPr>
        <p:spPr>
          <a:xfrm>
            <a:off x="1232425" y="1385700"/>
            <a:ext cx="5192400" cy="1694700"/>
          </a:xfrm>
          <a:prstGeom prst="rect">
            <a:avLst/>
          </a:prstGeom>
          <a:noFill/>
          <a:ln>
            <a:noFill/>
          </a:ln>
        </p:spPr>
        <p:txBody>
          <a:bodyPr anchorCtr="0" anchor="t" bIns="91425" lIns="91425" spcFirstLastPara="1" rIns="91425" wrap="square" tIns="91425">
            <a:spAutoFit/>
          </a:bodyPr>
          <a:lstStyle/>
          <a:p>
            <a:pPr indent="0" lvl="0" marL="457200" rtl="0" algn="just">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sp>
        <p:nvSpPr>
          <p:cNvPr id="321" name="Google Shape;321;p59"/>
          <p:cNvSpPr txBox="1"/>
          <p:nvPr/>
        </p:nvSpPr>
        <p:spPr>
          <a:xfrm>
            <a:off x="1232425" y="1362625"/>
            <a:ext cx="7732800" cy="16416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US" sz="1700"/>
              <a:t>2</a:t>
            </a:r>
            <a:r>
              <a:rPr lang="en-US" sz="1700"/>
              <a:t> - Sub operation with the 25 and 24 registers</a:t>
            </a:r>
            <a:endParaRPr sz="1700"/>
          </a:p>
          <a:p>
            <a:pPr indent="0" lvl="0" marL="0" rtl="0" algn="just">
              <a:lnSpc>
                <a:spcPct val="115000"/>
              </a:lnSpc>
              <a:spcBef>
                <a:spcPts val="0"/>
              </a:spcBef>
              <a:spcAft>
                <a:spcPts val="0"/>
              </a:spcAft>
              <a:buNone/>
            </a:pPr>
            <a:r>
              <a:rPr lang="en-US" sz="1700"/>
              <a:t>3 - The ForwardOp2 changes to ‘1’ </a:t>
            </a:r>
            <a:br>
              <a:rPr lang="en-US" sz="1700"/>
            </a:br>
            <a:r>
              <a:rPr lang="en-US" sz="1700"/>
              <a:t>4 - And instruction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pic>
        <p:nvPicPr>
          <p:cNvPr id="322" name="Google Shape;322;p59"/>
          <p:cNvPicPr preferRelativeResize="0"/>
          <p:nvPr/>
        </p:nvPicPr>
        <p:blipFill>
          <a:blip r:embed="rId3">
            <a:alphaModFix/>
          </a:blip>
          <a:stretch>
            <a:fillRect/>
          </a:stretch>
        </p:blipFill>
        <p:spPr>
          <a:xfrm>
            <a:off x="1929800" y="5350200"/>
            <a:ext cx="1435850" cy="1435850"/>
          </a:xfrm>
          <a:prstGeom prst="rect">
            <a:avLst/>
          </a:prstGeom>
          <a:noFill/>
          <a:ln>
            <a:noFill/>
          </a:ln>
        </p:spPr>
      </p:pic>
      <p:pic>
        <p:nvPicPr>
          <p:cNvPr id="323" name="Google Shape;323;p59"/>
          <p:cNvPicPr preferRelativeResize="0"/>
          <p:nvPr/>
        </p:nvPicPr>
        <p:blipFill>
          <a:blip r:embed="rId4">
            <a:alphaModFix/>
          </a:blip>
          <a:stretch>
            <a:fillRect/>
          </a:stretch>
        </p:blipFill>
        <p:spPr>
          <a:xfrm>
            <a:off x="6424825" y="1385700"/>
            <a:ext cx="1524000" cy="1533525"/>
          </a:xfrm>
          <a:prstGeom prst="rect">
            <a:avLst/>
          </a:prstGeom>
          <a:noFill/>
          <a:ln>
            <a:noFill/>
          </a:ln>
        </p:spPr>
      </p:pic>
      <p:pic>
        <p:nvPicPr>
          <p:cNvPr id="324" name="Google Shape;324;p59"/>
          <p:cNvPicPr preferRelativeResize="0"/>
          <p:nvPr/>
        </p:nvPicPr>
        <p:blipFill>
          <a:blip r:embed="rId5">
            <a:alphaModFix/>
          </a:blip>
          <a:stretch>
            <a:fillRect/>
          </a:stretch>
        </p:blipFill>
        <p:spPr>
          <a:xfrm>
            <a:off x="121475" y="3124275"/>
            <a:ext cx="4197299" cy="2165901"/>
          </a:xfrm>
          <a:prstGeom prst="rect">
            <a:avLst/>
          </a:prstGeom>
          <a:noFill/>
          <a:ln>
            <a:noFill/>
          </a:ln>
        </p:spPr>
      </p:pic>
      <p:pic>
        <p:nvPicPr>
          <p:cNvPr id="325" name="Google Shape;325;p59"/>
          <p:cNvPicPr preferRelativeResize="0"/>
          <p:nvPr/>
        </p:nvPicPr>
        <p:blipFill>
          <a:blip r:embed="rId6">
            <a:alphaModFix/>
          </a:blip>
          <a:stretch>
            <a:fillRect/>
          </a:stretch>
        </p:blipFill>
        <p:spPr>
          <a:xfrm>
            <a:off x="4531424" y="3795075"/>
            <a:ext cx="4520426" cy="261631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60"/>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SzPts val="1800"/>
              <a:buNone/>
            </a:pPr>
            <a:r>
              <a:rPr lang="en-US" sz="3600">
                <a:solidFill>
                  <a:srgbClr val="373E48"/>
                </a:solidFill>
                <a:latin typeface="Corbel"/>
                <a:ea typeface="Corbel"/>
                <a:cs typeface="Corbel"/>
                <a:sym typeface="Corbel"/>
              </a:rPr>
              <a:t>VGA </a:t>
            </a:r>
            <a:r>
              <a:rPr lang="en-US" sz="3600">
                <a:solidFill>
                  <a:srgbClr val="373E48"/>
                </a:solidFill>
                <a:latin typeface="Corbel"/>
                <a:ea typeface="Corbel"/>
                <a:cs typeface="Corbel"/>
                <a:sym typeface="Corbel"/>
              </a:rPr>
              <a:t>analysis</a:t>
            </a:r>
            <a:endParaRPr b="0" sz="3600" strike="noStrike">
              <a:solidFill>
                <a:srgbClr val="000000"/>
              </a:solidFill>
              <a:latin typeface="Arial"/>
              <a:ea typeface="Arial"/>
              <a:cs typeface="Arial"/>
              <a:sym typeface="Arial"/>
            </a:endParaRPr>
          </a:p>
        </p:txBody>
      </p:sp>
      <p:sp>
        <p:nvSpPr>
          <p:cNvPr id="331" name="Google Shape;331;p60"/>
          <p:cNvSpPr txBox="1"/>
          <p:nvPr/>
        </p:nvSpPr>
        <p:spPr>
          <a:xfrm>
            <a:off x="1121400" y="1217625"/>
            <a:ext cx="8022600" cy="56403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US" sz="1800"/>
              <a:t>VGA supports a variety of resolutions, ranging from 640x480 pixels to 1920x1200 pixels (we will only implement </a:t>
            </a:r>
            <a:r>
              <a:rPr lang="en-US" sz="1800">
                <a:solidFill>
                  <a:schemeClr val="dk1"/>
                </a:solidFill>
              </a:rPr>
              <a:t>640x480</a:t>
            </a:r>
            <a:r>
              <a:rPr lang="en-US" sz="1800"/>
              <a:t>);</a:t>
            </a:r>
            <a:endParaRPr sz="1800"/>
          </a:p>
          <a:p>
            <a:pPr indent="-342900" lvl="0" marL="457200" rtl="0" algn="l">
              <a:lnSpc>
                <a:spcPct val="115000"/>
              </a:lnSpc>
              <a:spcBef>
                <a:spcPts val="0"/>
              </a:spcBef>
              <a:spcAft>
                <a:spcPts val="0"/>
              </a:spcAft>
              <a:buSzPts val="1800"/>
              <a:buChar char="●"/>
            </a:pPr>
            <a:r>
              <a:rPr lang="en-US" sz="1800"/>
              <a:t>VGA uses 3 4-bit wide color signals: Red (R), Green (G), and Blue (B);</a:t>
            </a:r>
            <a:endParaRPr sz="1800"/>
          </a:p>
          <a:p>
            <a:pPr indent="-342900" lvl="0" marL="457200" rtl="0" algn="l">
              <a:lnSpc>
                <a:spcPct val="115000"/>
              </a:lnSpc>
              <a:spcBef>
                <a:spcPts val="0"/>
              </a:spcBef>
              <a:spcAft>
                <a:spcPts val="0"/>
              </a:spcAft>
              <a:buSzPts val="1800"/>
              <a:buChar char="●"/>
            </a:pPr>
            <a:r>
              <a:rPr lang="en-US" sz="1800"/>
              <a:t>Horizontal sync signals indicate the beginning of each new scan line;</a:t>
            </a:r>
            <a:endParaRPr sz="1800"/>
          </a:p>
          <a:p>
            <a:pPr indent="-342900" lvl="0" marL="457200" rtl="0" algn="l">
              <a:lnSpc>
                <a:spcPct val="115000"/>
              </a:lnSpc>
              <a:spcBef>
                <a:spcPts val="0"/>
              </a:spcBef>
              <a:spcAft>
                <a:spcPts val="0"/>
              </a:spcAft>
              <a:buSzPts val="1800"/>
              <a:buChar char="●"/>
            </a:pPr>
            <a:r>
              <a:rPr lang="en-US" sz="1800"/>
              <a:t>Vertical sync signals indicate the beginning of each new frame;</a:t>
            </a:r>
            <a:endParaRPr sz="1800"/>
          </a:p>
        </p:txBody>
      </p:sp>
      <p:pic>
        <p:nvPicPr>
          <p:cNvPr id="332" name="Google Shape;332;p60"/>
          <p:cNvPicPr preferRelativeResize="0"/>
          <p:nvPr/>
        </p:nvPicPr>
        <p:blipFill>
          <a:blip r:embed="rId3">
            <a:alphaModFix/>
          </a:blip>
          <a:stretch>
            <a:fillRect/>
          </a:stretch>
        </p:blipFill>
        <p:spPr>
          <a:xfrm>
            <a:off x="3353250" y="3521200"/>
            <a:ext cx="3665399" cy="32267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61"/>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SzPts val="1800"/>
              <a:buNone/>
            </a:pPr>
            <a:r>
              <a:rPr lang="en-US" sz="3600">
                <a:solidFill>
                  <a:srgbClr val="373E48"/>
                </a:solidFill>
                <a:latin typeface="Corbel"/>
                <a:ea typeface="Corbel"/>
                <a:cs typeface="Corbel"/>
                <a:sym typeface="Corbel"/>
              </a:rPr>
              <a:t>VGA design</a:t>
            </a:r>
            <a:endParaRPr b="0" sz="3600" strike="noStrike">
              <a:solidFill>
                <a:srgbClr val="000000"/>
              </a:solidFill>
              <a:latin typeface="Arial"/>
              <a:ea typeface="Arial"/>
              <a:cs typeface="Arial"/>
              <a:sym typeface="Arial"/>
            </a:endParaRPr>
          </a:p>
        </p:txBody>
      </p:sp>
      <p:pic>
        <p:nvPicPr>
          <p:cNvPr id="338" name="Google Shape;338;p61"/>
          <p:cNvPicPr preferRelativeResize="0"/>
          <p:nvPr/>
        </p:nvPicPr>
        <p:blipFill>
          <a:blip r:embed="rId3">
            <a:alphaModFix/>
          </a:blip>
          <a:stretch>
            <a:fillRect/>
          </a:stretch>
        </p:blipFill>
        <p:spPr>
          <a:xfrm>
            <a:off x="1958238" y="1196400"/>
            <a:ext cx="5730827" cy="56616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62"/>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SzPts val="1800"/>
              <a:buNone/>
            </a:pPr>
            <a:r>
              <a:rPr lang="en-US" sz="3600">
                <a:solidFill>
                  <a:srgbClr val="373E48"/>
                </a:solidFill>
                <a:latin typeface="Corbel"/>
                <a:ea typeface="Corbel"/>
                <a:cs typeface="Corbel"/>
                <a:sym typeface="Corbel"/>
              </a:rPr>
              <a:t> VGA schematic</a:t>
            </a:r>
            <a:endParaRPr b="0" sz="3600" strike="noStrike">
              <a:solidFill>
                <a:srgbClr val="000000"/>
              </a:solidFill>
              <a:latin typeface="Arial"/>
              <a:ea typeface="Arial"/>
              <a:cs typeface="Arial"/>
              <a:sym typeface="Arial"/>
            </a:endParaRPr>
          </a:p>
        </p:txBody>
      </p:sp>
      <p:pic>
        <p:nvPicPr>
          <p:cNvPr id="344" name="Google Shape;344;p62"/>
          <p:cNvPicPr preferRelativeResize="0"/>
          <p:nvPr/>
        </p:nvPicPr>
        <p:blipFill rotWithShape="1">
          <a:blip r:embed="rId3">
            <a:alphaModFix/>
          </a:blip>
          <a:srcRect b="15345" l="56837" r="0" t="3676"/>
          <a:stretch/>
        </p:blipFill>
        <p:spPr>
          <a:xfrm>
            <a:off x="4020813" y="4036275"/>
            <a:ext cx="4474551" cy="2383500"/>
          </a:xfrm>
          <a:prstGeom prst="rect">
            <a:avLst/>
          </a:prstGeom>
          <a:noFill/>
          <a:ln>
            <a:noFill/>
          </a:ln>
        </p:spPr>
      </p:pic>
      <p:grpSp>
        <p:nvGrpSpPr>
          <p:cNvPr id="345" name="Google Shape;345;p62"/>
          <p:cNvGrpSpPr/>
          <p:nvPr/>
        </p:nvGrpSpPr>
        <p:grpSpPr>
          <a:xfrm>
            <a:off x="4020734" y="1472250"/>
            <a:ext cx="4474679" cy="2469600"/>
            <a:chOff x="4308998" y="1426900"/>
            <a:chExt cx="4583303" cy="2469600"/>
          </a:xfrm>
        </p:grpSpPr>
        <p:pic>
          <p:nvPicPr>
            <p:cNvPr id="346" name="Google Shape;346;p62"/>
            <p:cNvPicPr preferRelativeResize="0"/>
            <p:nvPr/>
          </p:nvPicPr>
          <p:blipFill rotWithShape="1">
            <a:blip r:embed="rId3">
              <a:alphaModFix/>
            </a:blip>
            <a:srcRect b="0" l="11804" r="42408" t="0"/>
            <a:stretch/>
          </p:blipFill>
          <p:spPr>
            <a:xfrm>
              <a:off x="4747999" y="1426900"/>
              <a:ext cx="4144302" cy="2469600"/>
            </a:xfrm>
            <a:prstGeom prst="rect">
              <a:avLst/>
            </a:prstGeom>
            <a:noFill/>
            <a:ln>
              <a:noFill/>
            </a:ln>
          </p:spPr>
        </p:pic>
        <p:pic>
          <p:nvPicPr>
            <p:cNvPr id="347" name="Google Shape;347;p62"/>
            <p:cNvPicPr preferRelativeResize="0"/>
            <p:nvPr/>
          </p:nvPicPr>
          <p:blipFill rotWithShape="1">
            <a:blip r:embed="rId3">
              <a:alphaModFix/>
            </a:blip>
            <a:srcRect b="0" l="0" r="95149" t="0"/>
            <a:stretch/>
          </p:blipFill>
          <p:spPr>
            <a:xfrm>
              <a:off x="4308998" y="1426900"/>
              <a:ext cx="439000" cy="2469600"/>
            </a:xfrm>
            <a:prstGeom prst="rect">
              <a:avLst/>
            </a:prstGeom>
            <a:noFill/>
            <a:ln>
              <a:noFill/>
            </a:ln>
          </p:spPr>
        </p:pic>
      </p:grpSp>
      <p:sp>
        <p:nvSpPr>
          <p:cNvPr id="348" name="Google Shape;348;p62"/>
          <p:cNvSpPr txBox="1"/>
          <p:nvPr/>
        </p:nvSpPr>
        <p:spPr>
          <a:xfrm>
            <a:off x="1715238" y="2468850"/>
            <a:ext cx="18483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t>VGA Clock</a:t>
            </a:r>
            <a:endParaRPr sz="2400"/>
          </a:p>
        </p:txBody>
      </p:sp>
      <p:sp>
        <p:nvSpPr>
          <p:cNvPr id="349" name="Google Shape;349;p62"/>
          <p:cNvSpPr txBox="1"/>
          <p:nvPr/>
        </p:nvSpPr>
        <p:spPr>
          <a:xfrm>
            <a:off x="1715238" y="4989825"/>
            <a:ext cx="18483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t>VGA Data</a:t>
            </a:r>
            <a:endParaRPr sz="24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63"/>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SzPts val="1800"/>
              <a:buNone/>
            </a:pPr>
            <a:r>
              <a:rPr lang="en-US" sz="3600">
                <a:solidFill>
                  <a:srgbClr val="373E48"/>
                </a:solidFill>
                <a:latin typeface="Corbel"/>
                <a:ea typeface="Corbel"/>
                <a:cs typeface="Corbel"/>
                <a:sym typeface="Corbel"/>
              </a:rPr>
              <a:t>VGA simulation</a:t>
            </a:r>
            <a:endParaRPr b="0" sz="3600" strike="noStrike">
              <a:solidFill>
                <a:srgbClr val="000000"/>
              </a:solidFill>
              <a:latin typeface="Arial"/>
              <a:ea typeface="Arial"/>
              <a:cs typeface="Arial"/>
              <a:sym typeface="Arial"/>
            </a:endParaRPr>
          </a:p>
        </p:txBody>
      </p:sp>
      <p:sp>
        <p:nvSpPr>
          <p:cNvPr id="355" name="Google Shape;355;p63"/>
          <p:cNvSpPr txBox="1"/>
          <p:nvPr>
            <p:ph idx="4294967295" type="body"/>
          </p:nvPr>
        </p:nvSpPr>
        <p:spPr>
          <a:xfrm>
            <a:off x="1130425" y="1470375"/>
            <a:ext cx="8013600" cy="51984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800"/>
              <a:buNone/>
            </a:pPr>
            <a:r>
              <a:rPr b="1" lang="en-US" sz="2200"/>
              <a:t>Border generation:</a:t>
            </a:r>
            <a:endParaRPr b="1" sz="2200"/>
          </a:p>
          <a:p>
            <a:pPr indent="-355600" lvl="0" marL="457200" rtl="0" algn="l">
              <a:lnSpc>
                <a:spcPct val="100000"/>
              </a:lnSpc>
              <a:spcBef>
                <a:spcPts val="0"/>
              </a:spcBef>
              <a:spcAft>
                <a:spcPts val="0"/>
              </a:spcAft>
              <a:buSzPts val="2000"/>
              <a:buChar char="-"/>
            </a:pPr>
            <a:r>
              <a:rPr lang="en-US" sz="2000"/>
              <a:t>Top and bottom borders + vertical sync</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t/>
            </a:r>
            <a:endParaRPr sz="2000"/>
          </a:p>
          <a:p>
            <a:pPr indent="-355600" lvl="0" marL="457200" rtl="0" algn="l">
              <a:lnSpc>
                <a:spcPct val="100000"/>
              </a:lnSpc>
              <a:spcBef>
                <a:spcPts val="0"/>
              </a:spcBef>
              <a:spcAft>
                <a:spcPts val="0"/>
              </a:spcAft>
              <a:buSzPts val="2000"/>
              <a:buChar char="-"/>
            </a:pPr>
            <a:r>
              <a:rPr lang="en-US" sz="2000"/>
              <a:t>Left and right borders + horizontal sync</a:t>
            </a:r>
            <a:endParaRPr sz="2000"/>
          </a:p>
        </p:txBody>
      </p:sp>
      <p:pic>
        <p:nvPicPr>
          <p:cNvPr id="356" name="Google Shape;356;p63"/>
          <p:cNvPicPr preferRelativeResize="0"/>
          <p:nvPr/>
        </p:nvPicPr>
        <p:blipFill>
          <a:blip r:embed="rId3">
            <a:alphaModFix/>
          </a:blip>
          <a:stretch>
            <a:fillRect/>
          </a:stretch>
        </p:blipFill>
        <p:spPr>
          <a:xfrm>
            <a:off x="209175" y="2292600"/>
            <a:ext cx="8839201" cy="1430806"/>
          </a:xfrm>
          <a:prstGeom prst="rect">
            <a:avLst/>
          </a:prstGeom>
          <a:noFill/>
          <a:ln>
            <a:noFill/>
          </a:ln>
        </p:spPr>
      </p:pic>
      <p:pic>
        <p:nvPicPr>
          <p:cNvPr id="357" name="Google Shape;357;p63"/>
          <p:cNvPicPr preferRelativeResize="0"/>
          <p:nvPr/>
        </p:nvPicPr>
        <p:blipFill rotWithShape="1">
          <a:blip r:embed="rId4">
            <a:alphaModFix/>
          </a:blip>
          <a:srcRect b="0" l="0" r="-3950" t="0"/>
          <a:stretch/>
        </p:blipFill>
        <p:spPr>
          <a:xfrm>
            <a:off x="251650" y="4365403"/>
            <a:ext cx="9144000" cy="148014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46"/>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Agenda</a:t>
            </a:r>
            <a:endParaRPr b="0" sz="3600" strike="noStrike">
              <a:solidFill>
                <a:srgbClr val="000000"/>
              </a:solidFill>
              <a:latin typeface="Arial"/>
              <a:ea typeface="Arial"/>
              <a:cs typeface="Arial"/>
              <a:sym typeface="Arial"/>
            </a:endParaRPr>
          </a:p>
        </p:txBody>
      </p:sp>
      <p:sp>
        <p:nvSpPr>
          <p:cNvPr id="217" name="Google Shape;217;p46"/>
          <p:cNvSpPr txBox="1"/>
          <p:nvPr/>
        </p:nvSpPr>
        <p:spPr>
          <a:xfrm>
            <a:off x="1035425" y="1133600"/>
            <a:ext cx="4191900" cy="52950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SzPts val="2000"/>
              <a:buChar char="●"/>
            </a:pPr>
            <a:r>
              <a:rPr b="1" lang="en-US" sz="2000"/>
              <a:t>Pipelined CPU</a:t>
            </a:r>
            <a:endParaRPr b="1" sz="2000"/>
          </a:p>
          <a:p>
            <a:pPr indent="-355600" lvl="1" marL="914400" rtl="0" algn="l">
              <a:lnSpc>
                <a:spcPct val="115000"/>
              </a:lnSpc>
              <a:spcBef>
                <a:spcPts val="0"/>
              </a:spcBef>
              <a:spcAft>
                <a:spcPts val="0"/>
              </a:spcAft>
              <a:buSzPts val="2000"/>
              <a:buChar char="○"/>
            </a:pPr>
            <a:r>
              <a:rPr lang="en-US" sz="2000"/>
              <a:t>Analysis</a:t>
            </a:r>
            <a:endParaRPr sz="2000"/>
          </a:p>
          <a:p>
            <a:pPr indent="-355600" lvl="2" marL="1371600" rtl="0" algn="l">
              <a:lnSpc>
                <a:spcPct val="115000"/>
              </a:lnSpc>
              <a:spcBef>
                <a:spcPts val="0"/>
              </a:spcBef>
              <a:spcAft>
                <a:spcPts val="0"/>
              </a:spcAft>
              <a:buSzPts val="2000"/>
              <a:buChar char="■"/>
            </a:pPr>
            <a:r>
              <a:rPr lang="en-US" sz="2000"/>
              <a:t>Pipeline approach</a:t>
            </a:r>
            <a:endParaRPr sz="2000"/>
          </a:p>
          <a:p>
            <a:pPr indent="-355600" lvl="2" marL="1371600" rtl="0" algn="l">
              <a:lnSpc>
                <a:spcPct val="115000"/>
              </a:lnSpc>
              <a:spcBef>
                <a:spcPts val="0"/>
              </a:spcBef>
              <a:spcAft>
                <a:spcPts val="0"/>
              </a:spcAft>
              <a:buSzPts val="2000"/>
              <a:buChar char="■"/>
            </a:pPr>
            <a:r>
              <a:rPr lang="en-US" sz="2000"/>
              <a:t>Pipeline hazards</a:t>
            </a:r>
            <a:endParaRPr sz="2000"/>
          </a:p>
          <a:p>
            <a:pPr indent="-355600" lvl="2" marL="1371600" rtl="0" algn="l">
              <a:lnSpc>
                <a:spcPct val="115000"/>
              </a:lnSpc>
              <a:spcBef>
                <a:spcPts val="0"/>
              </a:spcBef>
              <a:spcAft>
                <a:spcPts val="0"/>
              </a:spcAft>
              <a:buSzPts val="2000"/>
              <a:buChar char="■"/>
            </a:pPr>
            <a:r>
              <a:rPr lang="en-US" sz="2000"/>
              <a:t>Bus</a:t>
            </a:r>
            <a:endParaRPr sz="2000"/>
          </a:p>
          <a:p>
            <a:pPr indent="-355600" lvl="1" marL="914400" rtl="0" algn="l">
              <a:lnSpc>
                <a:spcPct val="115000"/>
              </a:lnSpc>
              <a:spcBef>
                <a:spcPts val="0"/>
              </a:spcBef>
              <a:spcAft>
                <a:spcPts val="0"/>
              </a:spcAft>
              <a:buSzPts val="2000"/>
              <a:buChar char="○"/>
            </a:pPr>
            <a:r>
              <a:rPr lang="en-US" sz="2000"/>
              <a:t>Design </a:t>
            </a:r>
            <a:endParaRPr sz="2000"/>
          </a:p>
          <a:p>
            <a:pPr indent="-355600" lvl="2" marL="1371600" rtl="0" algn="l">
              <a:lnSpc>
                <a:spcPct val="115000"/>
              </a:lnSpc>
              <a:spcBef>
                <a:spcPts val="0"/>
              </a:spcBef>
              <a:spcAft>
                <a:spcPts val="0"/>
              </a:spcAft>
              <a:buSzPts val="2000"/>
              <a:buChar char="■"/>
            </a:pPr>
            <a:r>
              <a:rPr lang="en-US" sz="2000"/>
              <a:t>Pipelined datapath</a:t>
            </a:r>
            <a:endParaRPr sz="2000"/>
          </a:p>
          <a:p>
            <a:pPr indent="-355600" lvl="2" marL="1371600" rtl="0" algn="l">
              <a:lnSpc>
                <a:spcPct val="115000"/>
              </a:lnSpc>
              <a:spcBef>
                <a:spcPts val="0"/>
              </a:spcBef>
              <a:spcAft>
                <a:spcPts val="0"/>
              </a:spcAft>
              <a:buSzPts val="2000"/>
              <a:buChar char="■"/>
            </a:pPr>
            <a:r>
              <a:rPr lang="en-US" sz="2000"/>
              <a:t>Hazard unit</a:t>
            </a:r>
            <a:endParaRPr sz="2000"/>
          </a:p>
          <a:p>
            <a:pPr indent="-355600" lvl="2" marL="1371600" rtl="0" algn="l">
              <a:lnSpc>
                <a:spcPct val="115000"/>
              </a:lnSpc>
              <a:spcBef>
                <a:spcPts val="0"/>
              </a:spcBef>
              <a:spcAft>
                <a:spcPts val="0"/>
              </a:spcAft>
              <a:buSzPts val="2000"/>
              <a:buChar char="■"/>
            </a:pPr>
            <a:r>
              <a:rPr lang="en-US" sz="2000"/>
              <a:t>Bus</a:t>
            </a:r>
            <a:endParaRPr sz="2000"/>
          </a:p>
          <a:p>
            <a:pPr indent="-355600" lvl="1" marL="914400" rtl="0" algn="l">
              <a:lnSpc>
                <a:spcPct val="115000"/>
              </a:lnSpc>
              <a:spcBef>
                <a:spcPts val="0"/>
              </a:spcBef>
              <a:spcAft>
                <a:spcPts val="0"/>
              </a:spcAft>
              <a:buSzPts val="2000"/>
              <a:buChar char="○"/>
            </a:pPr>
            <a:r>
              <a:rPr lang="en-US" sz="2000"/>
              <a:t>Implementation</a:t>
            </a:r>
            <a:endParaRPr sz="2000"/>
          </a:p>
          <a:p>
            <a:pPr indent="-355600" lvl="2" marL="1371600" rtl="0" algn="l">
              <a:lnSpc>
                <a:spcPct val="115000"/>
              </a:lnSpc>
              <a:spcBef>
                <a:spcPts val="0"/>
              </a:spcBef>
              <a:spcAft>
                <a:spcPts val="0"/>
              </a:spcAft>
              <a:buSzPts val="2000"/>
              <a:buChar char="■"/>
            </a:pPr>
            <a:r>
              <a:t/>
            </a:r>
            <a:endParaRPr sz="2000"/>
          </a:p>
          <a:p>
            <a:pPr indent="-355600" lvl="1" marL="914400" rtl="0" algn="l">
              <a:lnSpc>
                <a:spcPct val="115000"/>
              </a:lnSpc>
              <a:spcBef>
                <a:spcPts val="0"/>
              </a:spcBef>
              <a:spcAft>
                <a:spcPts val="0"/>
              </a:spcAft>
              <a:buSzPts val="2000"/>
              <a:buChar char="○"/>
            </a:pPr>
            <a:r>
              <a:rPr lang="en-US" sz="2000"/>
              <a:t>Verification</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218" name="Google Shape;218;p46"/>
          <p:cNvSpPr txBox="1"/>
          <p:nvPr/>
        </p:nvSpPr>
        <p:spPr>
          <a:xfrm>
            <a:off x="5522025" y="1120200"/>
            <a:ext cx="3438300" cy="38328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SzPts val="2000"/>
              <a:buChar char="●"/>
            </a:pPr>
            <a:r>
              <a:rPr b="1" lang="en-US" sz="2000"/>
              <a:t>Peripherals</a:t>
            </a:r>
            <a:endParaRPr b="1" sz="2000"/>
          </a:p>
          <a:p>
            <a:pPr indent="-355600" lvl="1" marL="914400" rtl="0" algn="l">
              <a:lnSpc>
                <a:spcPct val="115000"/>
              </a:lnSpc>
              <a:spcBef>
                <a:spcPts val="0"/>
              </a:spcBef>
              <a:spcAft>
                <a:spcPts val="0"/>
              </a:spcAft>
              <a:buSzPts val="2000"/>
              <a:buChar char="○"/>
            </a:pPr>
            <a:r>
              <a:rPr lang="en-US" sz="2000"/>
              <a:t>Interrupt Controller</a:t>
            </a:r>
            <a:endParaRPr sz="2000"/>
          </a:p>
          <a:p>
            <a:pPr indent="-355600" lvl="1" marL="914400" rtl="0" algn="l">
              <a:lnSpc>
                <a:spcPct val="115000"/>
              </a:lnSpc>
              <a:spcBef>
                <a:spcPts val="0"/>
              </a:spcBef>
              <a:spcAft>
                <a:spcPts val="0"/>
              </a:spcAft>
              <a:buSzPts val="2000"/>
              <a:buChar char="○"/>
            </a:pPr>
            <a:r>
              <a:rPr lang="en-US" sz="2000"/>
              <a:t>GPIO</a:t>
            </a:r>
            <a:endParaRPr sz="2000"/>
          </a:p>
          <a:p>
            <a:pPr indent="-355600" lvl="1" marL="914400" rtl="0" algn="l">
              <a:lnSpc>
                <a:spcPct val="115000"/>
              </a:lnSpc>
              <a:spcBef>
                <a:spcPts val="0"/>
              </a:spcBef>
              <a:spcAft>
                <a:spcPts val="0"/>
              </a:spcAft>
              <a:buSzPts val="2000"/>
              <a:buChar char="○"/>
            </a:pPr>
            <a:r>
              <a:rPr lang="en-US" sz="2000"/>
              <a:t>Timer</a:t>
            </a:r>
            <a:endParaRPr sz="2000"/>
          </a:p>
          <a:p>
            <a:pPr indent="-355600" lvl="1" marL="914400" rtl="0" algn="l">
              <a:lnSpc>
                <a:spcPct val="115000"/>
              </a:lnSpc>
              <a:spcBef>
                <a:spcPts val="0"/>
              </a:spcBef>
              <a:spcAft>
                <a:spcPts val="0"/>
              </a:spcAft>
              <a:buSzPts val="2000"/>
              <a:buChar char="○"/>
            </a:pPr>
            <a:r>
              <a:rPr lang="en-US" sz="2000"/>
              <a:t>UART</a:t>
            </a:r>
            <a:endParaRPr sz="2000"/>
          </a:p>
          <a:p>
            <a:pPr indent="-355600" lvl="1" marL="914400" rtl="0" algn="l">
              <a:lnSpc>
                <a:spcPct val="115000"/>
              </a:lnSpc>
              <a:spcBef>
                <a:spcPts val="0"/>
              </a:spcBef>
              <a:spcAft>
                <a:spcPts val="0"/>
              </a:spcAft>
              <a:buSzPts val="2000"/>
              <a:buChar char="○"/>
            </a:pPr>
            <a:r>
              <a:rPr lang="en-US" sz="2000"/>
              <a:t>PS2</a:t>
            </a:r>
            <a:endParaRPr sz="2000"/>
          </a:p>
          <a:p>
            <a:pPr indent="-355600" lvl="1" marL="914400" rtl="0" algn="l">
              <a:lnSpc>
                <a:spcPct val="115000"/>
              </a:lnSpc>
              <a:spcBef>
                <a:spcPts val="0"/>
              </a:spcBef>
              <a:spcAft>
                <a:spcPts val="0"/>
              </a:spcAft>
              <a:buSzPts val="2000"/>
              <a:buChar char="○"/>
            </a:pPr>
            <a:r>
              <a:rPr lang="en-US" sz="2000"/>
              <a:t>VGA</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64"/>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SzPts val="1800"/>
              <a:buNone/>
            </a:pPr>
            <a:r>
              <a:rPr lang="en-US" sz="3600">
                <a:solidFill>
                  <a:srgbClr val="373E48"/>
                </a:solidFill>
                <a:latin typeface="Corbel"/>
                <a:ea typeface="Corbel"/>
                <a:cs typeface="Corbel"/>
                <a:sym typeface="Corbel"/>
              </a:rPr>
              <a:t>VGA simulation</a:t>
            </a:r>
            <a:endParaRPr b="0" sz="3600" strike="noStrike">
              <a:solidFill>
                <a:srgbClr val="000000"/>
              </a:solidFill>
              <a:latin typeface="Arial"/>
              <a:ea typeface="Arial"/>
              <a:cs typeface="Arial"/>
              <a:sym typeface="Arial"/>
            </a:endParaRPr>
          </a:p>
        </p:txBody>
      </p:sp>
      <p:sp>
        <p:nvSpPr>
          <p:cNvPr id="363" name="Google Shape;363;p64"/>
          <p:cNvSpPr txBox="1"/>
          <p:nvPr>
            <p:ph idx="4294967295" type="body"/>
          </p:nvPr>
        </p:nvSpPr>
        <p:spPr>
          <a:xfrm>
            <a:off x="1130425" y="1470375"/>
            <a:ext cx="8013600" cy="51984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800"/>
              <a:buNone/>
            </a:pPr>
            <a:r>
              <a:rPr b="1" lang="en-US" sz="2200"/>
              <a:t>RGB Values</a:t>
            </a:r>
            <a:r>
              <a:rPr b="1" lang="en-US" sz="2200"/>
              <a:t>:</a:t>
            </a:r>
            <a:endParaRPr b="1" sz="22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t/>
            </a:r>
            <a:endParaRPr sz="2000"/>
          </a:p>
        </p:txBody>
      </p:sp>
      <p:pic>
        <p:nvPicPr>
          <p:cNvPr id="364" name="Google Shape;364;p64"/>
          <p:cNvPicPr preferRelativeResize="0"/>
          <p:nvPr/>
        </p:nvPicPr>
        <p:blipFill rotWithShape="1">
          <a:blip r:embed="rId3">
            <a:alphaModFix/>
          </a:blip>
          <a:srcRect b="0" l="0" r="3063" t="0"/>
          <a:stretch/>
        </p:blipFill>
        <p:spPr>
          <a:xfrm>
            <a:off x="141950" y="2080900"/>
            <a:ext cx="8863901" cy="1591050"/>
          </a:xfrm>
          <a:prstGeom prst="rect">
            <a:avLst/>
          </a:prstGeom>
          <a:noFill/>
          <a:ln>
            <a:noFill/>
          </a:ln>
        </p:spPr>
      </p:pic>
      <p:pic>
        <p:nvPicPr>
          <p:cNvPr id="365" name="Google Shape;365;p64"/>
          <p:cNvPicPr preferRelativeResize="0"/>
          <p:nvPr/>
        </p:nvPicPr>
        <p:blipFill>
          <a:blip r:embed="rId4">
            <a:alphaModFix/>
          </a:blip>
          <a:stretch>
            <a:fillRect/>
          </a:stretch>
        </p:blipFill>
        <p:spPr>
          <a:xfrm>
            <a:off x="141950" y="4181450"/>
            <a:ext cx="8863901" cy="15910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65"/>
          <p:cNvSpPr txBox="1"/>
          <p:nvPr>
            <p:ph idx="1" type="body"/>
          </p:nvPr>
        </p:nvSpPr>
        <p:spPr>
          <a:xfrm>
            <a:off x="1295125" y="1340775"/>
            <a:ext cx="7597500" cy="1894800"/>
          </a:xfrm>
          <a:prstGeom prst="rect">
            <a:avLst/>
          </a:prstGeom>
          <a:noFill/>
          <a:ln>
            <a:noFill/>
          </a:ln>
        </p:spPr>
        <p:txBody>
          <a:bodyPr anchorCtr="0" anchor="t" bIns="45700" lIns="91425" spcFirstLastPara="1" rIns="91425" wrap="square" tIns="45700">
            <a:normAutofit/>
          </a:bodyPr>
          <a:lstStyle/>
          <a:p>
            <a:pPr indent="0" lvl="0" marL="0" rtl="0" algn="just">
              <a:lnSpc>
                <a:spcPct val="100000"/>
              </a:lnSpc>
              <a:spcBef>
                <a:spcPts val="0"/>
              </a:spcBef>
              <a:spcAft>
                <a:spcPts val="0"/>
              </a:spcAft>
              <a:buSzPts val="1800"/>
              <a:buNone/>
            </a:pPr>
            <a:r>
              <a:rPr lang="en-US" sz="2200"/>
              <a:t>An Application Binary Interface (ABI) defines a standard set of rules and conventions that govern how program modules interact at the binary level. Among many things, it specifies how functions are called, how data is represented in memory and how errors are handled. </a:t>
            </a:r>
            <a:endParaRPr sz="2200"/>
          </a:p>
        </p:txBody>
      </p:sp>
      <p:sp>
        <p:nvSpPr>
          <p:cNvPr id="372" name="Google Shape;372;p65"/>
          <p:cNvSpPr txBox="1"/>
          <p:nvPr>
            <p:ph type="title"/>
          </p:nvPr>
        </p:nvSpPr>
        <p:spPr>
          <a:xfrm>
            <a:off x="2483768" y="1"/>
            <a:ext cx="4680600" cy="1196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1800"/>
              <a:buNone/>
            </a:pPr>
            <a:r>
              <a:rPr lang="en-US"/>
              <a:t>ABI</a:t>
            </a:r>
            <a:endParaRPr/>
          </a:p>
        </p:txBody>
      </p:sp>
      <p:pic>
        <p:nvPicPr>
          <p:cNvPr id="373" name="Google Shape;373;p65"/>
          <p:cNvPicPr preferRelativeResize="0"/>
          <p:nvPr/>
        </p:nvPicPr>
        <p:blipFill>
          <a:blip r:embed="rId3">
            <a:alphaModFix/>
          </a:blip>
          <a:stretch>
            <a:fillRect/>
          </a:stretch>
        </p:blipFill>
        <p:spPr>
          <a:xfrm>
            <a:off x="3337498" y="3846175"/>
            <a:ext cx="2973150" cy="2686675"/>
          </a:xfrm>
          <a:prstGeom prst="rect">
            <a:avLst/>
          </a:prstGeom>
          <a:noFill/>
          <a:ln>
            <a:noFill/>
          </a:ln>
        </p:spPr>
      </p:pic>
      <p:sp>
        <p:nvSpPr>
          <p:cNvPr id="374" name="Google Shape;374;p65"/>
          <p:cNvSpPr txBox="1"/>
          <p:nvPr>
            <p:ph idx="1" type="body"/>
          </p:nvPr>
        </p:nvSpPr>
        <p:spPr>
          <a:xfrm>
            <a:off x="1295125" y="3379650"/>
            <a:ext cx="7597500" cy="189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800"/>
              <a:buNone/>
            </a:pPr>
            <a:r>
              <a:rPr lang="en-US" sz="2200"/>
              <a:t>The ABI only supports big-endian.</a:t>
            </a:r>
            <a:r>
              <a:rPr lang="en-US" sz="2200"/>
              <a:t> </a:t>
            </a:r>
            <a:endParaRPr sz="22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66"/>
          <p:cNvSpPr txBox="1"/>
          <p:nvPr>
            <p:ph idx="1" type="body"/>
          </p:nvPr>
        </p:nvSpPr>
        <p:spPr>
          <a:xfrm>
            <a:off x="1295125" y="1340775"/>
            <a:ext cx="3276900" cy="8742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800"/>
              <a:buNone/>
            </a:pPr>
            <a:r>
              <a:rPr b="1" lang="en-US"/>
              <a:t>Registers: </a:t>
            </a:r>
            <a:endParaRPr b="1"/>
          </a:p>
        </p:txBody>
      </p:sp>
      <p:sp>
        <p:nvSpPr>
          <p:cNvPr id="381" name="Google Shape;381;p66"/>
          <p:cNvSpPr txBox="1"/>
          <p:nvPr>
            <p:ph type="title"/>
          </p:nvPr>
        </p:nvSpPr>
        <p:spPr>
          <a:xfrm>
            <a:off x="2483768" y="1"/>
            <a:ext cx="4680600" cy="1196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1800"/>
              <a:buNone/>
            </a:pPr>
            <a:r>
              <a:rPr lang="en-US"/>
              <a:t>Register Calling Convention</a:t>
            </a:r>
            <a:endParaRPr/>
          </a:p>
        </p:txBody>
      </p:sp>
      <p:pic>
        <p:nvPicPr>
          <p:cNvPr id="382" name="Google Shape;382;p66"/>
          <p:cNvPicPr preferRelativeResize="0"/>
          <p:nvPr/>
        </p:nvPicPr>
        <p:blipFill>
          <a:blip r:embed="rId3">
            <a:alphaModFix/>
          </a:blip>
          <a:stretch>
            <a:fillRect/>
          </a:stretch>
        </p:blipFill>
        <p:spPr>
          <a:xfrm>
            <a:off x="2450054" y="2359050"/>
            <a:ext cx="4748050" cy="380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67"/>
          <p:cNvSpPr txBox="1"/>
          <p:nvPr/>
        </p:nvSpPr>
        <p:spPr>
          <a:xfrm>
            <a:off x="1113325" y="1196400"/>
            <a:ext cx="8030700" cy="58782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US" sz="1800"/>
              <a:t>R0 to R3 - Special Functions Registers</a:t>
            </a:r>
            <a:endParaRPr b="1" sz="1800"/>
          </a:p>
          <a:p>
            <a:pPr indent="-342900" lvl="1" marL="914400" rtl="0" algn="l">
              <a:lnSpc>
                <a:spcPct val="115000"/>
              </a:lnSpc>
              <a:spcBef>
                <a:spcPts val="0"/>
              </a:spcBef>
              <a:spcAft>
                <a:spcPts val="0"/>
              </a:spcAft>
              <a:buSzPts val="1800"/>
              <a:buChar char="○"/>
            </a:pPr>
            <a:r>
              <a:rPr lang="en-US" sz="1800"/>
              <a:t>Each one will perform a specific function</a:t>
            </a:r>
            <a:endParaRPr sz="1800"/>
          </a:p>
          <a:p>
            <a:pPr indent="0" lvl="0" marL="0" rtl="0" algn="l">
              <a:lnSpc>
                <a:spcPct val="115000"/>
              </a:lnSpc>
              <a:spcBef>
                <a:spcPts val="0"/>
              </a:spcBef>
              <a:spcAft>
                <a:spcPts val="0"/>
              </a:spcAft>
              <a:buNone/>
            </a:pPr>
            <a:r>
              <a:t/>
            </a:r>
            <a:endParaRPr sz="1800"/>
          </a:p>
          <a:p>
            <a:pPr indent="-342900" lvl="0" marL="457200" rtl="0" algn="l">
              <a:lnSpc>
                <a:spcPct val="115000"/>
              </a:lnSpc>
              <a:spcBef>
                <a:spcPts val="0"/>
              </a:spcBef>
              <a:spcAft>
                <a:spcPts val="0"/>
              </a:spcAft>
              <a:buSzPts val="1800"/>
              <a:buChar char="●"/>
            </a:pPr>
            <a:r>
              <a:rPr b="1" lang="en-US" sz="1800"/>
              <a:t>R4 to R11 - Argument passing and returning</a:t>
            </a:r>
            <a:endParaRPr b="1" sz="1800"/>
          </a:p>
          <a:p>
            <a:pPr indent="-342900" lvl="1" marL="914400" rtl="0" algn="l">
              <a:lnSpc>
                <a:spcPct val="115000"/>
              </a:lnSpc>
              <a:spcBef>
                <a:spcPts val="0"/>
              </a:spcBef>
              <a:spcAft>
                <a:spcPts val="0"/>
              </a:spcAft>
              <a:buSzPts val="1800"/>
              <a:buChar char="○"/>
            </a:pPr>
            <a:r>
              <a:rPr lang="en-US" sz="1800"/>
              <a:t>Used to pass arguments to functions up to 8 arguments, with only R6 and R7 used to return.</a:t>
            </a:r>
            <a:endParaRPr sz="1800"/>
          </a:p>
          <a:p>
            <a:pPr indent="0" lvl="0" marL="0" rtl="0" algn="l">
              <a:lnSpc>
                <a:spcPct val="115000"/>
              </a:lnSpc>
              <a:spcBef>
                <a:spcPts val="0"/>
              </a:spcBef>
              <a:spcAft>
                <a:spcPts val="0"/>
              </a:spcAft>
              <a:buNone/>
            </a:pPr>
            <a:r>
              <a:t/>
            </a:r>
            <a:endParaRPr sz="1800"/>
          </a:p>
          <a:p>
            <a:pPr indent="-342900" lvl="0" marL="457200" rtl="0" algn="l">
              <a:lnSpc>
                <a:spcPct val="115000"/>
              </a:lnSpc>
              <a:spcBef>
                <a:spcPts val="0"/>
              </a:spcBef>
              <a:spcAft>
                <a:spcPts val="0"/>
              </a:spcAft>
              <a:buSzPts val="1800"/>
              <a:buChar char="●"/>
            </a:pPr>
            <a:r>
              <a:rPr b="1" lang="en-US" sz="1800">
                <a:solidFill>
                  <a:schemeClr val="dk1"/>
                </a:solidFill>
              </a:rPr>
              <a:t>R12 to R15 and R24 to R31 - Temporary Registers</a:t>
            </a:r>
            <a:endParaRPr b="1" sz="1800">
              <a:solidFill>
                <a:schemeClr val="dk1"/>
              </a:solidFill>
            </a:endParaRPr>
          </a:p>
          <a:p>
            <a:pPr indent="-342900" lvl="1" marL="914400" rtl="0" algn="l">
              <a:lnSpc>
                <a:spcPct val="115000"/>
              </a:lnSpc>
              <a:spcBef>
                <a:spcPts val="0"/>
              </a:spcBef>
              <a:spcAft>
                <a:spcPts val="0"/>
              </a:spcAft>
              <a:buClr>
                <a:schemeClr val="dk1"/>
              </a:buClr>
              <a:buSzPts val="1800"/>
              <a:buChar char="○"/>
            </a:pPr>
            <a:r>
              <a:rPr lang="en-US" sz="1800">
                <a:solidFill>
                  <a:schemeClr val="dk1"/>
                </a:solidFill>
              </a:rPr>
              <a:t>Registers to be used during execution to hold temporary values as operands and intermediate results;</a:t>
            </a:r>
            <a:endParaRPr sz="1800">
              <a:solidFill>
                <a:schemeClr val="dk1"/>
              </a:solidFill>
            </a:endParaRPr>
          </a:p>
          <a:p>
            <a:pPr indent="-342900" lvl="1" marL="914400" rtl="0" algn="l">
              <a:lnSpc>
                <a:spcPct val="115000"/>
              </a:lnSpc>
              <a:spcBef>
                <a:spcPts val="0"/>
              </a:spcBef>
              <a:spcAft>
                <a:spcPts val="0"/>
              </a:spcAft>
              <a:buClr>
                <a:schemeClr val="dk1"/>
              </a:buClr>
              <a:buSzPts val="1800"/>
              <a:buChar char="○"/>
            </a:pPr>
            <a:r>
              <a:rPr lang="en-US" sz="1800">
                <a:solidFill>
                  <a:schemeClr val="dk1"/>
                </a:solidFill>
              </a:rPr>
              <a:t>Not preserved across function calls.</a:t>
            </a:r>
            <a:endParaRPr sz="1800"/>
          </a:p>
          <a:p>
            <a:pPr indent="0" lvl="0" marL="0" rtl="0" algn="l">
              <a:lnSpc>
                <a:spcPct val="115000"/>
              </a:lnSpc>
              <a:spcBef>
                <a:spcPts val="0"/>
              </a:spcBef>
              <a:spcAft>
                <a:spcPts val="0"/>
              </a:spcAft>
              <a:buNone/>
            </a:pPr>
            <a:r>
              <a:t/>
            </a:r>
            <a:endParaRPr sz="1800"/>
          </a:p>
          <a:p>
            <a:pPr indent="-342900" lvl="0" marL="457200" rtl="0" algn="l">
              <a:lnSpc>
                <a:spcPct val="115000"/>
              </a:lnSpc>
              <a:spcBef>
                <a:spcPts val="0"/>
              </a:spcBef>
              <a:spcAft>
                <a:spcPts val="0"/>
              </a:spcAft>
              <a:buSzPts val="1800"/>
              <a:buChar char="●"/>
            </a:pPr>
            <a:r>
              <a:rPr b="1" lang="en-US" sz="1800"/>
              <a:t>R16 to R23 - Saved Registers</a:t>
            </a:r>
            <a:endParaRPr b="1" sz="1800"/>
          </a:p>
          <a:p>
            <a:pPr indent="-342900" lvl="1" marL="914400" rtl="0" algn="l">
              <a:lnSpc>
                <a:spcPct val="115000"/>
              </a:lnSpc>
              <a:spcBef>
                <a:spcPts val="0"/>
              </a:spcBef>
              <a:spcAft>
                <a:spcPts val="0"/>
              </a:spcAft>
              <a:buSzPts val="1800"/>
              <a:buChar char="○"/>
            </a:pPr>
            <a:r>
              <a:rPr lang="en-US" sz="1800"/>
              <a:t>Register used to store critical data that needs to be preserved during the execution of a program</a:t>
            </a:r>
            <a:endParaRPr sz="1800"/>
          </a:p>
          <a:p>
            <a:pPr indent="-342900" lvl="1" marL="914400" rtl="0" algn="l">
              <a:lnSpc>
                <a:spcPct val="115000"/>
              </a:lnSpc>
              <a:spcBef>
                <a:spcPts val="0"/>
              </a:spcBef>
              <a:spcAft>
                <a:spcPts val="0"/>
              </a:spcAft>
              <a:buSzPts val="1800"/>
              <a:buChar char="○"/>
            </a:pPr>
            <a:r>
              <a:rPr lang="en-US" sz="1800"/>
              <a:t>Preserved across function calls.</a:t>
            </a:r>
            <a:endParaRPr sz="1800"/>
          </a:p>
          <a:p>
            <a:pPr indent="0" lvl="0" marL="914400" rtl="0" algn="l">
              <a:lnSpc>
                <a:spcPct val="115000"/>
              </a:lnSpc>
              <a:spcBef>
                <a:spcPts val="0"/>
              </a:spcBef>
              <a:spcAft>
                <a:spcPts val="0"/>
              </a:spcAft>
              <a:buNone/>
            </a:pPr>
            <a:r>
              <a:t/>
            </a:r>
            <a:endParaRPr sz="1800"/>
          </a:p>
          <a:p>
            <a:pPr indent="0" lvl="0" marL="0" rtl="0" algn="l">
              <a:spcBef>
                <a:spcPts val="0"/>
              </a:spcBef>
              <a:spcAft>
                <a:spcPts val="0"/>
              </a:spcAft>
              <a:buNone/>
            </a:pPr>
            <a:r>
              <a:t/>
            </a:r>
            <a:endParaRPr sz="1800"/>
          </a:p>
        </p:txBody>
      </p:sp>
      <p:sp>
        <p:nvSpPr>
          <p:cNvPr id="388" name="Google Shape;388;p67"/>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1800"/>
              <a:buFont typeface="Arial"/>
              <a:buNone/>
            </a:pPr>
            <a:r>
              <a:rPr lang="en-US" sz="3600">
                <a:solidFill>
                  <a:srgbClr val="373E48"/>
                </a:solidFill>
                <a:latin typeface="Corbel"/>
                <a:ea typeface="Corbel"/>
                <a:cs typeface="Corbel"/>
                <a:sym typeface="Corbel"/>
              </a:rPr>
              <a:t>Register Calling Convention</a:t>
            </a:r>
            <a:endParaRPr b="0" sz="3600"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68"/>
          <p:cNvSpPr txBox="1"/>
          <p:nvPr>
            <p:ph idx="1" type="body"/>
          </p:nvPr>
        </p:nvSpPr>
        <p:spPr>
          <a:xfrm>
            <a:off x="1295125" y="1340775"/>
            <a:ext cx="5634000" cy="8742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800"/>
              <a:buNone/>
            </a:pPr>
            <a:r>
              <a:rPr b="1" lang="en-US"/>
              <a:t>C/C++ Fundamental Data Types: </a:t>
            </a:r>
            <a:endParaRPr b="1"/>
          </a:p>
        </p:txBody>
      </p:sp>
      <p:sp>
        <p:nvSpPr>
          <p:cNvPr id="395" name="Google Shape;395;p68"/>
          <p:cNvSpPr txBox="1"/>
          <p:nvPr>
            <p:ph type="title"/>
          </p:nvPr>
        </p:nvSpPr>
        <p:spPr>
          <a:xfrm>
            <a:off x="2483768" y="1"/>
            <a:ext cx="4680600" cy="1196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1800"/>
              <a:buNone/>
            </a:pPr>
            <a:r>
              <a:rPr lang="en-US"/>
              <a:t>Data Types</a:t>
            </a:r>
            <a:endParaRPr/>
          </a:p>
        </p:txBody>
      </p:sp>
      <p:pic>
        <p:nvPicPr>
          <p:cNvPr id="396" name="Google Shape;396;p68"/>
          <p:cNvPicPr preferRelativeResize="0"/>
          <p:nvPr/>
        </p:nvPicPr>
        <p:blipFill>
          <a:blip r:embed="rId3">
            <a:alphaModFix/>
          </a:blip>
          <a:stretch>
            <a:fillRect/>
          </a:stretch>
        </p:blipFill>
        <p:spPr>
          <a:xfrm>
            <a:off x="3861838" y="2082700"/>
            <a:ext cx="2182317" cy="3215475"/>
          </a:xfrm>
          <a:prstGeom prst="rect">
            <a:avLst/>
          </a:prstGeom>
          <a:noFill/>
          <a:ln>
            <a:noFill/>
          </a:ln>
        </p:spPr>
      </p:pic>
      <p:sp>
        <p:nvSpPr>
          <p:cNvPr id="397" name="Google Shape;397;p68"/>
          <p:cNvSpPr txBox="1"/>
          <p:nvPr/>
        </p:nvSpPr>
        <p:spPr>
          <a:xfrm>
            <a:off x="1113300" y="5298175"/>
            <a:ext cx="8030700" cy="1930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b="1" lang="en-US" sz="1800">
                <a:solidFill>
                  <a:schemeClr val="dk1"/>
                </a:solidFill>
              </a:rPr>
              <a:t>Array</a:t>
            </a:r>
            <a:endParaRPr b="1" sz="1800">
              <a:solidFill>
                <a:schemeClr val="dk1"/>
              </a:solidFill>
            </a:endParaRPr>
          </a:p>
          <a:p>
            <a:pPr indent="-342900" lvl="1" marL="914400" rtl="0" algn="l">
              <a:spcBef>
                <a:spcPts val="0"/>
              </a:spcBef>
              <a:spcAft>
                <a:spcPts val="0"/>
              </a:spcAft>
              <a:buSzPts val="1800"/>
              <a:buChar char="○"/>
            </a:pPr>
            <a:r>
              <a:rPr lang="en-US" sz="1800">
                <a:solidFill>
                  <a:schemeClr val="dk1"/>
                </a:solidFill>
              </a:rPr>
              <a:t>Alignment of an array is the same of its base type;</a:t>
            </a:r>
            <a:endParaRPr sz="1800">
              <a:solidFill>
                <a:schemeClr val="dk1"/>
              </a:solidFill>
            </a:endParaRPr>
          </a:p>
          <a:p>
            <a:pPr indent="-342900" lvl="1" marL="914400" rtl="0" algn="l">
              <a:spcBef>
                <a:spcPts val="0"/>
              </a:spcBef>
              <a:spcAft>
                <a:spcPts val="0"/>
              </a:spcAft>
              <a:buClr>
                <a:schemeClr val="dk1"/>
              </a:buClr>
              <a:buSzPts val="1800"/>
              <a:buChar char="○"/>
            </a:pPr>
            <a:r>
              <a:rPr lang="en-US" sz="1800">
                <a:solidFill>
                  <a:schemeClr val="dk1"/>
                </a:solidFill>
              </a:rPr>
              <a:t>Size is the number of elements times the size of its base type.</a:t>
            </a:r>
            <a:endParaRPr sz="1800">
              <a:solidFill>
                <a:schemeClr val="dk1"/>
              </a:solidFill>
            </a:endParaRPr>
          </a:p>
          <a:p>
            <a:pPr indent="0" lvl="0" marL="0" rtl="0" algn="l">
              <a:lnSpc>
                <a:spcPct val="115000"/>
              </a:lnSpc>
              <a:spcBef>
                <a:spcPts val="0"/>
              </a:spcBef>
              <a:spcAft>
                <a:spcPts val="0"/>
              </a:spcAft>
              <a:buNone/>
            </a:pPr>
            <a:r>
              <a:t/>
            </a:r>
            <a:endParaRPr sz="1800"/>
          </a:p>
          <a:p>
            <a:pPr indent="0" lvl="0" marL="914400" rtl="0" algn="l">
              <a:lnSpc>
                <a:spcPct val="115000"/>
              </a:lnSpc>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69"/>
          <p:cNvSpPr txBox="1"/>
          <p:nvPr/>
        </p:nvSpPr>
        <p:spPr>
          <a:xfrm>
            <a:off x="1113300" y="4100600"/>
            <a:ext cx="8030700" cy="24090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SzPts val="2000"/>
              <a:buChar char="●"/>
            </a:pPr>
            <a:r>
              <a:rPr b="1" lang="en-US" sz="2000"/>
              <a:t>Function Epilogue:</a:t>
            </a:r>
            <a:endParaRPr b="1" sz="2000"/>
          </a:p>
          <a:p>
            <a:pPr indent="-342900" lvl="1" marL="914400" rtl="0" algn="l">
              <a:lnSpc>
                <a:spcPct val="115000"/>
              </a:lnSpc>
              <a:spcBef>
                <a:spcPts val="0"/>
              </a:spcBef>
              <a:spcAft>
                <a:spcPts val="0"/>
              </a:spcAft>
              <a:buSzPts val="1800"/>
              <a:buChar char="○"/>
            </a:pPr>
            <a:r>
              <a:rPr lang="en-US" sz="1800"/>
              <a:t>Place result in return registers;</a:t>
            </a:r>
            <a:endParaRPr sz="1800"/>
          </a:p>
          <a:p>
            <a:pPr indent="-342900" lvl="1" marL="914400" rtl="0" algn="l">
              <a:lnSpc>
                <a:spcPct val="115000"/>
              </a:lnSpc>
              <a:spcBef>
                <a:spcPts val="0"/>
              </a:spcBef>
              <a:spcAft>
                <a:spcPts val="0"/>
              </a:spcAft>
              <a:buSzPts val="1800"/>
              <a:buChar char="○"/>
            </a:pPr>
            <a:r>
              <a:rPr lang="en-US" sz="1800"/>
              <a:t>Restore saved registers;</a:t>
            </a:r>
            <a:endParaRPr sz="1800"/>
          </a:p>
          <a:p>
            <a:pPr indent="-342900" lvl="1" marL="914400" rtl="0" algn="l">
              <a:lnSpc>
                <a:spcPct val="115000"/>
              </a:lnSpc>
              <a:spcBef>
                <a:spcPts val="0"/>
              </a:spcBef>
              <a:spcAft>
                <a:spcPts val="0"/>
              </a:spcAft>
              <a:buClr>
                <a:schemeClr val="dk1"/>
              </a:buClr>
              <a:buSzPts val="1800"/>
              <a:buChar char="○"/>
            </a:pPr>
            <a:r>
              <a:rPr lang="en-US" sz="1800">
                <a:solidFill>
                  <a:schemeClr val="dk1"/>
                </a:solidFill>
              </a:rPr>
              <a:t>Restore program to before function was called, using the RET instruction;</a:t>
            </a:r>
            <a:endParaRPr sz="1800">
              <a:solidFill>
                <a:schemeClr val="dk1"/>
              </a:solidFill>
            </a:endParaRPr>
          </a:p>
          <a:p>
            <a:pPr indent="-342900" lvl="1" marL="914400" rtl="0" algn="l">
              <a:lnSpc>
                <a:spcPct val="115000"/>
              </a:lnSpc>
              <a:spcBef>
                <a:spcPts val="0"/>
              </a:spcBef>
              <a:spcAft>
                <a:spcPts val="0"/>
              </a:spcAft>
              <a:buClr>
                <a:schemeClr val="dk1"/>
              </a:buClr>
              <a:buSzPts val="1800"/>
              <a:buChar char="○"/>
            </a:pPr>
            <a:r>
              <a:rPr lang="en-US" sz="1800">
                <a:solidFill>
                  <a:schemeClr val="dk1"/>
                </a:solidFill>
              </a:rPr>
              <a:t>Restore </a:t>
            </a:r>
            <a:r>
              <a:rPr lang="en-US" sz="1800">
                <a:solidFill>
                  <a:schemeClr val="dk1"/>
                </a:solidFill>
              </a:rPr>
              <a:t>return address register R1 and </a:t>
            </a:r>
            <a:r>
              <a:rPr lang="en-US" sz="1800">
                <a:solidFill>
                  <a:schemeClr val="dk1"/>
                </a:solidFill>
              </a:rPr>
              <a:t>temporary registers if they were saved.</a:t>
            </a:r>
            <a:endParaRPr sz="1800"/>
          </a:p>
        </p:txBody>
      </p:sp>
      <p:sp>
        <p:nvSpPr>
          <p:cNvPr id="403" name="Google Shape;403;p69"/>
          <p:cNvSpPr txBox="1"/>
          <p:nvPr/>
        </p:nvSpPr>
        <p:spPr>
          <a:xfrm>
            <a:off x="1113300" y="1519138"/>
            <a:ext cx="8030700" cy="23628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Char char="●"/>
            </a:pPr>
            <a:r>
              <a:rPr b="1" lang="en-US" sz="2000">
                <a:solidFill>
                  <a:schemeClr val="dk1"/>
                </a:solidFill>
              </a:rPr>
              <a:t>Function Prologue:</a:t>
            </a:r>
            <a:endParaRPr b="1" sz="2000"/>
          </a:p>
          <a:p>
            <a:pPr indent="-342900" lvl="1" marL="914400" rtl="0" algn="l">
              <a:lnSpc>
                <a:spcPct val="115000"/>
              </a:lnSpc>
              <a:spcBef>
                <a:spcPts val="0"/>
              </a:spcBef>
              <a:spcAft>
                <a:spcPts val="0"/>
              </a:spcAft>
              <a:buSzPts val="1800"/>
              <a:buChar char="○"/>
            </a:pPr>
            <a:r>
              <a:rPr lang="en-US" sz="1800"/>
              <a:t>Place arguments;</a:t>
            </a:r>
            <a:endParaRPr sz="1800"/>
          </a:p>
          <a:p>
            <a:pPr indent="-342900" lvl="1" marL="914400" rtl="0" algn="l">
              <a:lnSpc>
                <a:spcPct val="115000"/>
              </a:lnSpc>
              <a:spcBef>
                <a:spcPts val="0"/>
              </a:spcBef>
              <a:spcAft>
                <a:spcPts val="0"/>
              </a:spcAft>
              <a:buSzPts val="1800"/>
              <a:buChar char="○"/>
            </a:pPr>
            <a:r>
              <a:rPr lang="en-US" sz="1800"/>
              <a:t>Save return address register R1 and temporary registers, if necessary;</a:t>
            </a:r>
            <a:endParaRPr sz="1800"/>
          </a:p>
          <a:p>
            <a:pPr indent="-342900" lvl="1" marL="914400" rtl="0" algn="l">
              <a:lnSpc>
                <a:spcPct val="115000"/>
              </a:lnSpc>
              <a:spcBef>
                <a:spcPts val="0"/>
              </a:spcBef>
              <a:spcAft>
                <a:spcPts val="0"/>
              </a:spcAft>
              <a:buSzPts val="1800"/>
              <a:buChar char="○"/>
            </a:pPr>
            <a:r>
              <a:rPr lang="en-US" sz="1800">
                <a:solidFill>
                  <a:schemeClr val="dk1"/>
                </a:solidFill>
              </a:rPr>
              <a:t>Jump to function, using the JUMP instruction;</a:t>
            </a:r>
            <a:endParaRPr sz="1800">
              <a:solidFill>
                <a:schemeClr val="dk1"/>
              </a:solidFill>
            </a:endParaRPr>
          </a:p>
          <a:p>
            <a:pPr indent="-342900" lvl="1" marL="914400" rtl="0" algn="l">
              <a:lnSpc>
                <a:spcPct val="115000"/>
              </a:lnSpc>
              <a:spcBef>
                <a:spcPts val="0"/>
              </a:spcBef>
              <a:spcAft>
                <a:spcPts val="0"/>
              </a:spcAft>
              <a:buSzPts val="1800"/>
              <a:buChar char="○"/>
            </a:pPr>
            <a:r>
              <a:rPr lang="en-US" sz="1800">
                <a:solidFill>
                  <a:schemeClr val="dk1"/>
                </a:solidFill>
              </a:rPr>
              <a:t>Preserve saved registers;</a:t>
            </a:r>
            <a:endParaRPr sz="1800">
              <a:solidFill>
                <a:schemeClr val="dk1"/>
              </a:solidFill>
            </a:endParaRPr>
          </a:p>
          <a:p>
            <a:pPr indent="-342900" lvl="1" marL="914400" rtl="0" algn="l">
              <a:lnSpc>
                <a:spcPct val="115000"/>
              </a:lnSpc>
              <a:spcBef>
                <a:spcPts val="0"/>
              </a:spcBef>
              <a:spcAft>
                <a:spcPts val="0"/>
              </a:spcAft>
              <a:buClr>
                <a:schemeClr val="dk1"/>
              </a:buClr>
              <a:buSzPts val="1800"/>
              <a:buChar char="○"/>
            </a:pPr>
            <a:r>
              <a:rPr lang="en-US" sz="1800">
                <a:solidFill>
                  <a:schemeClr val="dk1"/>
                </a:solidFill>
              </a:rPr>
              <a:t>Will be </a:t>
            </a:r>
            <a:r>
              <a:rPr lang="en-US" sz="1800">
                <a:solidFill>
                  <a:schemeClr val="dk1"/>
                </a:solidFill>
              </a:rPr>
              <a:t>responsible</a:t>
            </a:r>
            <a:r>
              <a:rPr lang="en-US" sz="1800">
                <a:solidFill>
                  <a:schemeClr val="dk1"/>
                </a:solidFill>
              </a:rPr>
              <a:t> for saving the PC value in the stack</a:t>
            </a:r>
            <a:endParaRPr sz="1800">
              <a:solidFill>
                <a:schemeClr val="dk1"/>
              </a:solidFill>
            </a:endParaRPr>
          </a:p>
        </p:txBody>
      </p:sp>
      <p:sp>
        <p:nvSpPr>
          <p:cNvPr id="404" name="Google Shape;404;p69"/>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SzPts val="1800"/>
              <a:buNone/>
            </a:pPr>
            <a:r>
              <a:rPr lang="en-US" sz="3600">
                <a:solidFill>
                  <a:srgbClr val="373E48"/>
                </a:solidFill>
                <a:latin typeface="Corbel"/>
                <a:ea typeface="Corbel"/>
                <a:cs typeface="Corbel"/>
                <a:sym typeface="Corbel"/>
              </a:rPr>
              <a:t>Procedure Calling Convention</a:t>
            </a:r>
            <a:endParaRPr b="0" sz="3600"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70"/>
          <p:cNvSpPr txBox="1"/>
          <p:nvPr/>
        </p:nvSpPr>
        <p:spPr>
          <a:xfrm>
            <a:off x="1113300" y="1519138"/>
            <a:ext cx="8030700" cy="43206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SzPts val="2000"/>
              <a:buChar char="●"/>
            </a:pPr>
            <a:r>
              <a:rPr b="1" lang="en-US" sz="2000"/>
              <a:t>Parameter Passing:</a:t>
            </a:r>
            <a:endParaRPr b="1" sz="2000"/>
          </a:p>
          <a:p>
            <a:pPr indent="-342900" lvl="1" marL="914400" rtl="0" algn="l">
              <a:lnSpc>
                <a:spcPct val="115000"/>
              </a:lnSpc>
              <a:spcBef>
                <a:spcPts val="0"/>
              </a:spcBef>
              <a:spcAft>
                <a:spcPts val="0"/>
              </a:spcAft>
              <a:buSzPts val="1800"/>
              <a:buChar char="○"/>
            </a:pPr>
            <a:r>
              <a:rPr lang="en-US" sz="1800"/>
              <a:t>Arguments are passed through registers R6 to R13, with first argument going to R6;</a:t>
            </a:r>
            <a:endParaRPr sz="1800"/>
          </a:p>
          <a:p>
            <a:pPr indent="-342900" lvl="1" marL="914400" rtl="0" algn="l">
              <a:lnSpc>
                <a:spcPct val="115000"/>
              </a:lnSpc>
              <a:spcBef>
                <a:spcPts val="0"/>
              </a:spcBef>
              <a:spcAft>
                <a:spcPts val="0"/>
              </a:spcAft>
              <a:buSzPts val="1800"/>
              <a:buChar char="○"/>
            </a:pPr>
            <a:r>
              <a:rPr lang="en-US" sz="1800"/>
              <a:t>Depending on size a scalar or an aggregate is passed through different methods:</a:t>
            </a:r>
            <a:endParaRPr sz="1800"/>
          </a:p>
          <a:p>
            <a:pPr indent="-342900" lvl="2" marL="1371600" rtl="0" algn="l">
              <a:lnSpc>
                <a:spcPct val="115000"/>
              </a:lnSpc>
              <a:spcBef>
                <a:spcPts val="0"/>
              </a:spcBef>
              <a:spcAft>
                <a:spcPts val="0"/>
              </a:spcAft>
              <a:buSzPts val="1800"/>
              <a:buChar char="■"/>
            </a:pPr>
            <a:r>
              <a:rPr lang="en-US" sz="1800"/>
              <a:t>32 bits or less - single argument register;</a:t>
            </a:r>
            <a:endParaRPr sz="1800"/>
          </a:p>
          <a:p>
            <a:pPr indent="-342900" lvl="2" marL="1371600" rtl="0" algn="l">
              <a:lnSpc>
                <a:spcPct val="115000"/>
              </a:lnSpc>
              <a:spcBef>
                <a:spcPts val="0"/>
              </a:spcBef>
              <a:spcAft>
                <a:spcPts val="0"/>
              </a:spcAft>
              <a:buSzPts val="1800"/>
              <a:buChar char="■"/>
            </a:pPr>
            <a:r>
              <a:rPr lang="en-US" sz="1800"/>
              <a:t>64 bits or less - two argument register;</a:t>
            </a:r>
            <a:endParaRPr sz="1800"/>
          </a:p>
          <a:p>
            <a:pPr indent="-342900" lvl="2" marL="1371600" rtl="0" algn="l">
              <a:lnSpc>
                <a:spcPct val="115000"/>
              </a:lnSpc>
              <a:spcBef>
                <a:spcPts val="0"/>
              </a:spcBef>
              <a:spcAft>
                <a:spcPts val="0"/>
              </a:spcAft>
              <a:buSzPts val="1800"/>
              <a:buChar char="■"/>
            </a:pPr>
            <a:r>
              <a:rPr lang="en-US" sz="1800"/>
              <a:t>More than 64 bits - passed through the stack and replaced in the argument list with the address:</a:t>
            </a:r>
            <a:endParaRPr sz="1800"/>
          </a:p>
          <a:p>
            <a:pPr indent="-342900" lvl="1" marL="914400" rtl="0" algn="l">
              <a:lnSpc>
                <a:spcPct val="115000"/>
              </a:lnSpc>
              <a:spcBef>
                <a:spcPts val="0"/>
              </a:spcBef>
              <a:spcAft>
                <a:spcPts val="0"/>
              </a:spcAft>
              <a:buSzPts val="1800"/>
              <a:buChar char="○"/>
            </a:pPr>
            <a:r>
              <a:rPr lang="en-US" sz="1800"/>
              <a:t>If no registers are available, arguments are passed through the stack.</a:t>
            </a:r>
            <a:endParaRPr sz="1800"/>
          </a:p>
          <a:p>
            <a:pPr indent="-342900" lvl="1" marL="914400" rtl="0" algn="l">
              <a:lnSpc>
                <a:spcPct val="115000"/>
              </a:lnSpc>
              <a:spcBef>
                <a:spcPts val="0"/>
              </a:spcBef>
              <a:spcAft>
                <a:spcPts val="0"/>
              </a:spcAft>
              <a:buSzPts val="1800"/>
              <a:buChar char="○"/>
            </a:pPr>
            <a:r>
              <a:rPr lang="en-US" sz="1800"/>
              <a:t>Values are returned the same manner as n argument of the same type would be passed.</a:t>
            </a:r>
            <a:endParaRPr sz="1800"/>
          </a:p>
        </p:txBody>
      </p:sp>
      <p:sp>
        <p:nvSpPr>
          <p:cNvPr id="410" name="Google Shape;410;p70"/>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SzPts val="1800"/>
              <a:buNone/>
            </a:pPr>
            <a:r>
              <a:rPr lang="en-US" sz="3600">
                <a:solidFill>
                  <a:srgbClr val="373E48"/>
                </a:solidFill>
                <a:latin typeface="Corbel"/>
                <a:ea typeface="Corbel"/>
                <a:cs typeface="Corbel"/>
                <a:sym typeface="Corbel"/>
              </a:rPr>
              <a:t>Procedure Calling Convention</a:t>
            </a:r>
            <a:endParaRPr b="0" sz="3600" strike="noStrik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71"/>
          <p:cNvSpPr txBox="1"/>
          <p:nvPr/>
        </p:nvSpPr>
        <p:spPr>
          <a:xfrm>
            <a:off x="1113300" y="1519138"/>
            <a:ext cx="8030700" cy="20442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Char char="●"/>
            </a:pPr>
            <a:r>
              <a:rPr b="1" lang="en-US" sz="2000"/>
              <a:t>Stack Management:</a:t>
            </a:r>
            <a:endParaRPr b="1" sz="2000"/>
          </a:p>
          <a:p>
            <a:pPr indent="-342900" lvl="1" marL="914400" rtl="0" algn="l">
              <a:lnSpc>
                <a:spcPct val="115000"/>
              </a:lnSpc>
              <a:spcBef>
                <a:spcPts val="0"/>
              </a:spcBef>
              <a:spcAft>
                <a:spcPts val="0"/>
              </a:spcAft>
              <a:buSzPts val="1800"/>
              <a:buChar char="○"/>
            </a:pPr>
            <a:r>
              <a:rPr lang="en-US" sz="1800"/>
              <a:t>The stack grows downwards towards lower addresses;</a:t>
            </a:r>
            <a:endParaRPr sz="1800"/>
          </a:p>
          <a:p>
            <a:pPr indent="-342900" lvl="1" marL="914400" rtl="0" algn="l">
              <a:lnSpc>
                <a:spcPct val="115000"/>
              </a:lnSpc>
              <a:spcBef>
                <a:spcPts val="0"/>
              </a:spcBef>
              <a:spcAft>
                <a:spcPts val="0"/>
              </a:spcAft>
              <a:buSzPts val="1800"/>
              <a:buChar char="○"/>
            </a:pPr>
            <a:r>
              <a:rPr lang="en-US" sz="1800"/>
              <a:t>The first argument passed onto the stack is located at offset zero of stack pointer;</a:t>
            </a:r>
            <a:endParaRPr sz="1800"/>
          </a:p>
          <a:p>
            <a:pPr indent="-342900" lvl="1" marL="914400" rtl="0" algn="l">
              <a:lnSpc>
                <a:spcPct val="115000"/>
              </a:lnSpc>
              <a:spcBef>
                <a:spcPts val="0"/>
              </a:spcBef>
              <a:spcAft>
                <a:spcPts val="0"/>
              </a:spcAft>
              <a:buSzPts val="1800"/>
              <a:buChar char="○"/>
            </a:pPr>
            <a:r>
              <a:rPr lang="en-US" sz="1800"/>
              <a:t>The stack pointer must remain aligned throughout procedure execution.</a:t>
            </a:r>
            <a:endParaRPr sz="1800"/>
          </a:p>
        </p:txBody>
      </p:sp>
      <p:sp>
        <p:nvSpPr>
          <p:cNvPr id="416" name="Google Shape;416;p71"/>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SzPts val="1800"/>
              <a:buNone/>
            </a:pPr>
            <a:r>
              <a:rPr lang="en-US" sz="3600">
                <a:solidFill>
                  <a:srgbClr val="373E48"/>
                </a:solidFill>
                <a:latin typeface="Corbel"/>
                <a:ea typeface="Corbel"/>
                <a:cs typeface="Corbel"/>
                <a:sym typeface="Corbel"/>
              </a:rPr>
              <a:t>Procedure Calling Convention</a:t>
            </a:r>
            <a:endParaRPr b="0" sz="3600"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72"/>
          <p:cNvSpPr txBox="1"/>
          <p:nvPr/>
        </p:nvSpPr>
        <p:spPr>
          <a:xfrm>
            <a:off x="1113300" y="1519138"/>
            <a:ext cx="8030700" cy="17256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Char char="●"/>
            </a:pPr>
            <a:r>
              <a:rPr b="1" lang="en-US" sz="2000"/>
              <a:t>Interrupt Calling Procedure:</a:t>
            </a:r>
            <a:endParaRPr b="1" sz="2000"/>
          </a:p>
          <a:p>
            <a:pPr indent="-342900" lvl="1" marL="914400" rtl="0" algn="l">
              <a:lnSpc>
                <a:spcPct val="115000"/>
              </a:lnSpc>
              <a:spcBef>
                <a:spcPts val="0"/>
              </a:spcBef>
              <a:spcAft>
                <a:spcPts val="0"/>
              </a:spcAft>
              <a:buSzPts val="1800"/>
              <a:buChar char="○"/>
            </a:pPr>
            <a:r>
              <a:rPr lang="en-US" sz="1800"/>
              <a:t>Preserve all non callee saved registers (temporary registers);</a:t>
            </a:r>
            <a:endParaRPr sz="1800"/>
          </a:p>
          <a:p>
            <a:pPr indent="-342900" lvl="1" marL="914400" rtl="0" algn="l">
              <a:lnSpc>
                <a:spcPct val="115000"/>
              </a:lnSpc>
              <a:spcBef>
                <a:spcPts val="0"/>
              </a:spcBef>
              <a:spcAft>
                <a:spcPts val="0"/>
              </a:spcAft>
              <a:buSzPts val="1800"/>
              <a:buChar char="○"/>
            </a:pPr>
            <a:r>
              <a:rPr lang="en-US" sz="1800"/>
              <a:t>Use instruction RETI, to restore program flow, instead of RET;</a:t>
            </a:r>
            <a:endParaRPr sz="1800"/>
          </a:p>
          <a:p>
            <a:pPr indent="-342900" lvl="1" marL="914400" rtl="0" algn="l">
              <a:lnSpc>
                <a:spcPct val="115000"/>
              </a:lnSpc>
              <a:spcBef>
                <a:spcPts val="0"/>
              </a:spcBef>
              <a:spcAft>
                <a:spcPts val="0"/>
              </a:spcAft>
              <a:buSzPts val="1800"/>
              <a:buChar char="○"/>
            </a:pPr>
            <a:r>
              <a:rPr lang="en-US" sz="1800"/>
              <a:t>The following functions signatures must be used to create the necessary instructions at the interrupt vectors:</a:t>
            </a:r>
            <a:endParaRPr sz="1800"/>
          </a:p>
        </p:txBody>
      </p:sp>
      <p:sp>
        <p:nvSpPr>
          <p:cNvPr id="422" name="Google Shape;422;p72"/>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SzPts val="1800"/>
              <a:buNone/>
            </a:pPr>
            <a:r>
              <a:rPr lang="en-US" sz="3600">
                <a:solidFill>
                  <a:srgbClr val="373E48"/>
                </a:solidFill>
                <a:latin typeface="Corbel"/>
                <a:ea typeface="Corbel"/>
                <a:cs typeface="Corbel"/>
                <a:sym typeface="Corbel"/>
              </a:rPr>
              <a:t>Interrupts</a:t>
            </a:r>
            <a:endParaRPr b="0" sz="3600" strike="noStrike">
              <a:solidFill>
                <a:srgbClr val="000000"/>
              </a:solidFill>
              <a:latin typeface="Arial"/>
              <a:ea typeface="Arial"/>
              <a:cs typeface="Arial"/>
              <a:sym typeface="Arial"/>
            </a:endParaRPr>
          </a:p>
        </p:txBody>
      </p:sp>
      <p:pic>
        <p:nvPicPr>
          <p:cNvPr id="423" name="Google Shape;423;p72"/>
          <p:cNvPicPr preferRelativeResize="0"/>
          <p:nvPr/>
        </p:nvPicPr>
        <p:blipFill>
          <a:blip r:embed="rId3">
            <a:alphaModFix/>
          </a:blip>
          <a:stretch>
            <a:fillRect/>
          </a:stretch>
        </p:blipFill>
        <p:spPr>
          <a:xfrm>
            <a:off x="2714888" y="3506924"/>
            <a:ext cx="4217526" cy="24088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73"/>
          <p:cNvSpPr txBox="1"/>
          <p:nvPr/>
        </p:nvSpPr>
        <p:spPr>
          <a:xfrm>
            <a:off x="1107000" y="3835800"/>
            <a:ext cx="7577400" cy="14694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lang="en-US"/>
              <a:t>																																																																																																																																																																																																																																																																																																																																																																																																						</a:t>
            </a:r>
            <a:endParaRPr b="0" sz="1400" strike="noStrike">
              <a:solidFill>
                <a:srgbClr val="000000"/>
              </a:solidFill>
              <a:latin typeface="Arial"/>
              <a:ea typeface="Arial"/>
              <a:cs typeface="Arial"/>
              <a:sym typeface="Arial"/>
            </a:endParaRPr>
          </a:p>
        </p:txBody>
      </p:sp>
      <p:sp>
        <p:nvSpPr>
          <p:cNvPr id="429" name="Google Shape;429;p73"/>
          <p:cNvSpPr txBox="1"/>
          <p:nvPr/>
        </p:nvSpPr>
        <p:spPr>
          <a:xfrm>
            <a:off x="1107000" y="1830300"/>
            <a:ext cx="7577400" cy="864600"/>
          </a:xfrm>
          <a:prstGeom prst="rect">
            <a:avLst/>
          </a:prstGeom>
          <a:solidFill>
            <a:srgbClr val="FFFFFF">
              <a:alpha val="64709"/>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sz="1400"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t/>
            </a:r>
            <a:endParaRPr b="0" sz="1400" strike="noStrike">
              <a:solidFill>
                <a:srgbClr val="000000"/>
              </a:solidFill>
              <a:latin typeface="Arial"/>
              <a:ea typeface="Arial"/>
              <a:cs typeface="Arial"/>
              <a:sym typeface="Arial"/>
            </a:endParaRPr>
          </a:p>
        </p:txBody>
      </p:sp>
      <p:sp>
        <p:nvSpPr>
          <p:cNvPr id="430" name="Google Shape;430;p73"/>
          <p:cNvSpPr/>
          <p:nvPr/>
        </p:nvSpPr>
        <p:spPr>
          <a:xfrm>
            <a:off x="1502075" y="2047954"/>
            <a:ext cx="6652800" cy="429300"/>
          </a:xfrm>
          <a:prstGeom prst="rect">
            <a:avLst/>
          </a:prstGeom>
          <a:noFill/>
          <a:ln>
            <a:noFill/>
          </a:ln>
        </p:spPr>
        <p:txBody>
          <a:bodyPr anchorCtr="0" anchor="t" bIns="45700" lIns="91425" spcFirstLastPara="1" rIns="91425" wrap="square" tIns="45700">
            <a:noAutofit/>
          </a:bodyPr>
          <a:lstStyle/>
          <a:p>
            <a:pPr indent="0" lvl="0" marL="0" marR="0" rtl="0" algn="ctr">
              <a:lnSpc>
                <a:spcPct val="107000"/>
              </a:lnSpc>
              <a:spcBef>
                <a:spcPts val="0"/>
              </a:spcBef>
              <a:spcAft>
                <a:spcPts val="0"/>
              </a:spcAft>
              <a:buNone/>
            </a:pPr>
            <a:r>
              <a:rPr b="1" i="1" lang="en-US" sz="2100">
                <a:latin typeface="Calibri"/>
                <a:ea typeface="Calibri"/>
                <a:cs typeface="Calibri"/>
                <a:sym typeface="Calibri"/>
              </a:rPr>
              <a:t>Thank you for your attention !</a:t>
            </a:r>
            <a:endParaRPr b="0" sz="2100" strike="noStrike">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47"/>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Design</a:t>
            </a:r>
            <a:endParaRPr b="0" sz="3600" strike="noStrike">
              <a:solidFill>
                <a:srgbClr val="000000"/>
              </a:solidFill>
              <a:latin typeface="Arial"/>
              <a:ea typeface="Arial"/>
              <a:cs typeface="Arial"/>
              <a:sym typeface="Arial"/>
            </a:endParaRPr>
          </a:p>
        </p:txBody>
      </p:sp>
      <p:sp>
        <p:nvSpPr>
          <p:cNvPr id="224" name="Google Shape;224;p47"/>
          <p:cNvSpPr txBox="1"/>
          <p:nvPr/>
        </p:nvSpPr>
        <p:spPr>
          <a:xfrm>
            <a:off x="1198075" y="1541175"/>
            <a:ext cx="3361500" cy="37557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SzPts val="2000"/>
              <a:buChar char="●"/>
            </a:pPr>
            <a:r>
              <a:rPr b="1" lang="en-US" sz="2000"/>
              <a:t>Decode</a:t>
            </a:r>
            <a:r>
              <a:rPr b="1" lang="en-US" sz="2000"/>
              <a:t> stage</a:t>
            </a:r>
            <a:endParaRPr b="1" sz="2000"/>
          </a:p>
          <a:p>
            <a:pPr indent="-355600" lvl="1" marL="914400" rtl="0" algn="l">
              <a:lnSpc>
                <a:spcPct val="115000"/>
              </a:lnSpc>
              <a:spcBef>
                <a:spcPts val="0"/>
              </a:spcBef>
              <a:spcAft>
                <a:spcPts val="0"/>
              </a:spcAft>
              <a:buSzPts val="2000"/>
              <a:buChar char="○"/>
            </a:pPr>
            <a:r>
              <a:rPr lang="en-US" sz="2000"/>
              <a:t>Register file</a:t>
            </a:r>
            <a:endParaRPr sz="2000"/>
          </a:p>
          <a:p>
            <a:pPr indent="-355600" lvl="1" marL="914400" rtl="0" algn="l">
              <a:lnSpc>
                <a:spcPct val="115000"/>
              </a:lnSpc>
              <a:spcBef>
                <a:spcPts val="0"/>
              </a:spcBef>
              <a:spcAft>
                <a:spcPts val="0"/>
              </a:spcAft>
              <a:buSzPts val="2000"/>
              <a:buChar char="○"/>
            </a:pPr>
            <a:r>
              <a:rPr lang="en-US" sz="2000"/>
              <a:t>Control Unit</a:t>
            </a:r>
            <a:endParaRPr sz="2000"/>
          </a:p>
          <a:p>
            <a:pPr indent="-355600" lvl="1" marL="914400" rtl="0" algn="l">
              <a:lnSpc>
                <a:spcPct val="115000"/>
              </a:lnSpc>
              <a:spcBef>
                <a:spcPts val="0"/>
              </a:spcBef>
              <a:spcAft>
                <a:spcPts val="0"/>
              </a:spcAft>
              <a:buSzPts val="2000"/>
              <a:buChar char="○"/>
            </a:pPr>
            <a:r>
              <a:rPr lang="en-US" sz="2000"/>
              <a:t>Signal extension</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t/>
            </a:r>
            <a:endParaRPr sz="2000"/>
          </a:p>
          <a:p>
            <a:pPr indent="0" lvl="0" marL="0" rtl="0" algn="just">
              <a:spcBef>
                <a:spcPts val="0"/>
              </a:spcBef>
              <a:spcAft>
                <a:spcPts val="0"/>
              </a:spcAft>
              <a:buNone/>
            </a:pPr>
            <a:r>
              <a:rPr lang="en-US" sz="2000"/>
              <a:t>All the data resulting from the decode stage will be stored in the stage's register file and will be used by the following stages.</a:t>
            </a:r>
            <a:endParaRPr sz="2000"/>
          </a:p>
        </p:txBody>
      </p:sp>
      <p:pic>
        <p:nvPicPr>
          <p:cNvPr id="225" name="Google Shape;225;p47"/>
          <p:cNvPicPr preferRelativeResize="0"/>
          <p:nvPr/>
        </p:nvPicPr>
        <p:blipFill>
          <a:blip r:embed="rId3">
            <a:alphaModFix/>
          </a:blip>
          <a:stretch>
            <a:fillRect/>
          </a:stretch>
        </p:blipFill>
        <p:spPr>
          <a:xfrm>
            <a:off x="4860250" y="1196400"/>
            <a:ext cx="3811675" cy="56060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8"/>
          <p:cNvSpPr txBox="1"/>
          <p:nvPr/>
        </p:nvSpPr>
        <p:spPr>
          <a:xfrm>
            <a:off x="1195025" y="1710275"/>
            <a:ext cx="3597000" cy="32769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Char char="●"/>
            </a:pPr>
            <a:r>
              <a:rPr b="1" lang="en-US" sz="2000"/>
              <a:t>Execute</a:t>
            </a:r>
            <a:r>
              <a:rPr b="1" lang="en-US" sz="2000"/>
              <a:t> stage</a:t>
            </a:r>
            <a:endParaRPr b="1" sz="2000"/>
          </a:p>
          <a:p>
            <a:pPr indent="0" lvl="0" marL="0" rtl="0" algn="l">
              <a:spcBef>
                <a:spcPts val="0"/>
              </a:spcBef>
              <a:spcAft>
                <a:spcPts val="0"/>
              </a:spcAft>
              <a:buNone/>
            </a:pPr>
            <a:r>
              <a:t/>
            </a:r>
            <a:endParaRPr sz="1800"/>
          </a:p>
          <a:p>
            <a:pPr indent="0" lvl="0" marL="0" rtl="0" algn="just">
              <a:lnSpc>
                <a:spcPct val="115000"/>
              </a:lnSpc>
              <a:spcBef>
                <a:spcPts val="0"/>
              </a:spcBef>
              <a:spcAft>
                <a:spcPts val="0"/>
              </a:spcAft>
              <a:buNone/>
            </a:pPr>
            <a:r>
              <a:rPr lang="en-US" sz="1800"/>
              <a:t>The</a:t>
            </a:r>
            <a:r>
              <a:rPr lang="en-US" sz="1800"/>
              <a:t> execute stage will utilize the hazard unit (forwarding) when necessary. That will be useful when the register pretended to use will only be written in the next MemStage or WBStage, in this case the execute stage doesn’t have the updated register value.</a:t>
            </a:r>
            <a:endParaRPr sz="1800"/>
          </a:p>
        </p:txBody>
      </p:sp>
      <p:sp>
        <p:nvSpPr>
          <p:cNvPr id="231" name="Google Shape;231;p48"/>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Design</a:t>
            </a:r>
            <a:endParaRPr b="0" sz="3600" strike="noStrike">
              <a:solidFill>
                <a:srgbClr val="000000"/>
              </a:solidFill>
              <a:latin typeface="Arial"/>
              <a:ea typeface="Arial"/>
              <a:cs typeface="Arial"/>
              <a:sym typeface="Arial"/>
            </a:endParaRPr>
          </a:p>
        </p:txBody>
      </p:sp>
      <p:pic>
        <p:nvPicPr>
          <p:cNvPr id="232" name="Google Shape;232;p48"/>
          <p:cNvPicPr preferRelativeResize="0"/>
          <p:nvPr/>
        </p:nvPicPr>
        <p:blipFill>
          <a:blip r:embed="rId3">
            <a:alphaModFix/>
          </a:blip>
          <a:stretch>
            <a:fillRect/>
          </a:stretch>
        </p:blipFill>
        <p:spPr>
          <a:xfrm>
            <a:off x="4847025" y="1710275"/>
            <a:ext cx="4101875" cy="479712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49"/>
          <p:cNvSpPr txBox="1"/>
          <p:nvPr/>
        </p:nvSpPr>
        <p:spPr>
          <a:xfrm>
            <a:off x="1185150" y="1463300"/>
            <a:ext cx="3587700" cy="42330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Char char="●"/>
            </a:pPr>
            <a:r>
              <a:rPr b="1" lang="en-US" sz="2000"/>
              <a:t>Memory</a:t>
            </a:r>
            <a:r>
              <a:rPr b="1" lang="en-US" sz="2000"/>
              <a:t> stage</a:t>
            </a:r>
            <a:endParaRPr b="1" sz="2000"/>
          </a:p>
          <a:p>
            <a:pPr indent="0" lvl="0" marL="0" rtl="0" algn="l">
              <a:spcBef>
                <a:spcPts val="0"/>
              </a:spcBef>
              <a:spcAft>
                <a:spcPts val="0"/>
              </a:spcAft>
              <a:buNone/>
            </a:pPr>
            <a:r>
              <a:t/>
            </a:r>
            <a:endParaRPr sz="1800"/>
          </a:p>
          <a:p>
            <a:pPr indent="0" lvl="0" marL="0" rtl="0" algn="just">
              <a:lnSpc>
                <a:spcPct val="115000"/>
              </a:lnSpc>
              <a:spcBef>
                <a:spcPts val="0"/>
              </a:spcBef>
              <a:spcAft>
                <a:spcPts val="0"/>
              </a:spcAft>
              <a:buNone/>
            </a:pPr>
            <a:r>
              <a:rPr lang="en-US" sz="1800"/>
              <a:t>The memory stage </a:t>
            </a:r>
            <a:r>
              <a:rPr lang="en-US" sz="1800"/>
              <a:t>is the stage where one reads and writes to and from memory.</a:t>
            </a:r>
            <a:endParaRPr sz="1800"/>
          </a:p>
          <a:p>
            <a:pPr indent="0" lvl="0" marL="0" rtl="0" algn="just">
              <a:lnSpc>
                <a:spcPct val="115000"/>
              </a:lnSpc>
              <a:spcBef>
                <a:spcPts val="0"/>
              </a:spcBef>
              <a:spcAft>
                <a:spcPts val="0"/>
              </a:spcAft>
              <a:buNone/>
            </a:pPr>
            <a:r>
              <a:rPr lang="en-US" sz="1800"/>
              <a:t>"Data_out" advances directly to the wb without passing through the intermediate register in order to balance the latency when reading from memory.</a:t>
            </a:r>
            <a:endParaRPr sz="1800"/>
          </a:p>
          <a:p>
            <a:pPr indent="0" lvl="0" marL="0" rtl="0" algn="just">
              <a:lnSpc>
                <a:spcPct val="115000"/>
              </a:lnSpc>
              <a:spcBef>
                <a:spcPts val="0"/>
              </a:spcBef>
              <a:spcAft>
                <a:spcPts val="0"/>
              </a:spcAft>
              <a:buClr>
                <a:schemeClr val="dk1"/>
              </a:buClr>
              <a:buSzPts val="1100"/>
              <a:buFont typeface="Arial"/>
              <a:buNone/>
            </a:pPr>
            <a:r>
              <a:t/>
            </a:r>
            <a:endParaRPr sz="1800"/>
          </a:p>
          <a:p>
            <a:pPr indent="0" lvl="0" marL="0" rtl="0" algn="just">
              <a:lnSpc>
                <a:spcPct val="115000"/>
              </a:lnSpc>
              <a:spcBef>
                <a:spcPts val="0"/>
              </a:spcBef>
              <a:spcAft>
                <a:spcPts val="0"/>
              </a:spcAft>
              <a:buNone/>
            </a:pPr>
            <a:r>
              <a:t/>
            </a:r>
            <a:endParaRPr sz="1800"/>
          </a:p>
          <a:p>
            <a:pPr indent="0" lvl="0" marL="0" rtl="0" algn="just">
              <a:lnSpc>
                <a:spcPct val="115000"/>
              </a:lnSpc>
              <a:spcBef>
                <a:spcPts val="0"/>
              </a:spcBef>
              <a:spcAft>
                <a:spcPts val="0"/>
              </a:spcAft>
              <a:buNone/>
            </a:pPr>
            <a:r>
              <a:rPr lang="en-US" sz="1800"/>
              <a:t> </a:t>
            </a:r>
            <a:r>
              <a:rPr lang="en-US" sz="1800"/>
              <a:t>  </a:t>
            </a:r>
            <a:endParaRPr sz="1800"/>
          </a:p>
        </p:txBody>
      </p:sp>
      <p:sp>
        <p:nvSpPr>
          <p:cNvPr id="238" name="Google Shape;238;p49"/>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Design</a:t>
            </a:r>
            <a:endParaRPr b="0" sz="3600" strike="noStrike">
              <a:solidFill>
                <a:srgbClr val="000000"/>
              </a:solidFill>
              <a:latin typeface="Arial"/>
              <a:ea typeface="Arial"/>
              <a:cs typeface="Arial"/>
              <a:sym typeface="Arial"/>
            </a:endParaRPr>
          </a:p>
        </p:txBody>
      </p:sp>
      <p:pic>
        <p:nvPicPr>
          <p:cNvPr id="239" name="Google Shape;239;p49"/>
          <p:cNvPicPr preferRelativeResize="0"/>
          <p:nvPr/>
        </p:nvPicPr>
        <p:blipFill>
          <a:blip r:embed="rId3">
            <a:alphaModFix/>
          </a:blip>
          <a:stretch>
            <a:fillRect/>
          </a:stretch>
        </p:blipFill>
        <p:spPr>
          <a:xfrm>
            <a:off x="4702850" y="1283925"/>
            <a:ext cx="4282151" cy="5407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50"/>
          <p:cNvSpPr txBox="1"/>
          <p:nvPr/>
        </p:nvSpPr>
        <p:spPr>
          <a:xfrm>
            <a:off x="1185150" y="1463300"/>
            <a:ext cx="3597000" cy="20025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Char char="●"/>
            </a:pPr>
            <a:r>
              <a:rPr b="1" lang="en-US" sz="2000"/>
              <a:t>Write back stage</a:t>
            </a:r>
            <a:endParaRPr b="1" sz="2000"/>
          </a:p>
          <a:p>
            <a:pPr indent="0" lvl="0" marL="0" rtl="0" algn="l">
              <a:spcBef>
                <a:spcPts val="0"/>
              </a:spcBef>
              <a:spcAft>
                <a:spcPts val="0"/>
              </a:spcAft>
              <a:buNone/>
            </a:pPr>
            <a:r>
              <a:t/>
            </a:r>
            <a:endParaRPr sz="1800"/>
          </a:p>
          <a:p>
            <a:pPr indent="0" lvl="0" marL="0" rtl="0" algn="just">
              <a:lnSpc>
                <a:spcPct val="115000"/>
              </a:lnSpc>
              <a:spcBef>
                <a:spcPts val="0"/>
              </a:spcBef>
              <a:spcAft>
                <a:spcPts val="0"/>
              </a:spcAft>
              <a:buNone/>
            </a:pPr>
            <a:r>
              <a:rPr lang="en-US" sz="1800"/>
              <a:t>The write back stage </a:t>
            </a:r>
            <a:r>
              <a:rPr lang="en-US" sz="1800"/>
              <a:t>is the stage where you write a value for the register file.</a:t>
            </a:r>
            <a:endParaRPr sz="1800"/>
          </a:p>
          <a:p>
            <a:pPr indent="0" lvl="0" marL="0" rtl="0" algn="just">
              <a:lnSpc>
                <a:spcPct val="115000"/>
              </a:lnSpc>
              <a:spcBef>
                <a:spcPts val="0"/>
              </a:spcBef>
              <a:spcAft>
                <a:spcPts val="0"/>
              </a:spcAft>
              <a:buNone/>
            </a:pPr>
            <a:r>
              <a:rPr lang="en-US" sz="1800"/>
              <a:t> </a:t>
            </a:r>
            <a:endParaRPr sz="1800"/>
          </a:p>
        </p:txBody>
      </p:sp>
      <p:sp>
        <p:nvSpPr>
          <p:cNvPr id="245" name="Google Shape;245;p50"/>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Design</a:t>
            </a:r>
            <a:endParaRPr b="0" sz="3600" strike="noStrike">
              <a:solidFill>
                <a:srgbClr val="000000"/>
              </a:solidFill>
              <a:latin typeface="Arial"/>
              <a:ea typeface="Arial"/>
              <a:cs typeface="Arial"/>
              <a:sym typeface="Arial"/>
            </a:endParaRPr>
          </a:p>
        </p:txBody>
      </p:sp>
      <p:grpSp>
        <p:nvGrpSpPr>
          <p:cNvPr id="246" name="Google Shape;246;p50"/>
          <p:cNvGrpSpPr/>
          <p:nvPr/>
        </p:nvGrpSpPr>
        <p:grpSpPr>
          <a:xfrm>
            <a:off x="6390100" y="1150575"/>
            <a:ext cx="2208100" cy="5578201"/>
            <a:chOff x="5965500" y="1242875"/>
            <a:chExt cx="2208100" cy="5578201"/>
          </a:xfrm>
        </p:grpSpPr>
        <p:pic>
          <p:nvPicPr>
            <p:cNvPr id="247" name="Google Shape;247;p50"/>
            <p:cNvPicPr preferRelativeResize="0"/>
            <p:nvPr/>
          </p:nvPicPr>
          <p:blipFill>
            <a:blip r:embed="rId3">
              <a:alphaModFix/>
            </a:blip>
            <a:stretch>
              <a:fillRect/>
            </a:stretch>
          </p:blipFill>
          <p:spPr>
            <a:xfrm>
              <a:off x="5965500" y="1242875"/>
              <a:ext cx="2206025" cy="5578201"/>
            </a:xfrm>
            <a:prstGeom prst="rect">
              <a:avLst/>
            </a:prstGeom>
            <a:noFill/>
            <a:ln>
              <a:noFill/>
            </a:ln>
          </p:spPr>
        </p:pic>
        <p:sp>
          <p:nvSpPr>
            <p:cNvPr id="248" name="Google Shape;248;p50"/>
            <p:cNvSpPr txBox="1"/>
            <p:nvPr/>
          </p:nvSpPr>
          <p:spPr>
            <a:xfrm>
              <a:off x="7089700" y="5690300"/>
              <a:ext cx="1083900" cy="583800"/>
            </a:xfrm>
            <a:prstGeom prst="rect">
              <a:avLst/>
            </a:prstGeom>
            <a:solidFill>
              <a:srgbClr val="FFFFFF"/>
            </a:solidFill>
            <a:ln>
              <a:noFill/>
            </a:ln>
            <a:effectLst>
              <a:outerShdw blurRad="57150" rotWithShape="0" algn="bl" dir="5400000" dist="19050">
                <a:srgbClr val="000000">
                  <a:alpha val="0"/>
                </a:srgbClr>
              </a:outerShdw>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51"/>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Design</a:t>
            </a:r>
            <a:endParaRPr b="0" sz="3600" strike="noStrike">
              <a:solidFill>
                <a:srgbClr val="000000"/>
              </a:solidFill>
              <a:latin typeface="Arial"/>
              <a:ea typeface="Arial"/>
              <a:cs typeface="Arial"/>
              <a:sym typeface="Arial"/>
            </a:endParaRPr>
          </a:p>
        </p:txBody>
      </p:sp>
      <p:sp>
        <p:nvSpPr>
          <p:cNvPr id="254" name="Google Shape;254;p51"/>
          <p:cNvSpPr txBox="1"/>
          <p:nvPr/>
        </p:nvSpPr>
        <p:spPr>
          <a:xfrm>
            <a:off x="1185150" y="1463300"/>
            <a:ext cx="4070400" cy="4648500"/>
          </a:xfrm>
          <a:prstGeom prst="rect">
            <a:avLst/>
          </a:prstGeom>
          <a:noFill/>
          <a:ln>
            <a:noFill/>
          </a:ln>
        </p:spPr>
        <p:txBody>
          <a:bodyPr anchorCtr="0" anchor="t" bIns="91425" lIns="91425" spcFirstLastPara="1" rIns="91425" wrap="square" tIns="91425">
            <a:spAutoFit/>
          </a:bodyPr>
          <a:lstStyle/>
          <a:p>
            <a:pPr indent="-342900" lvl="0" marL="457200" rtl="0" algn="just">
              <a:spcBef>
                <a:spcPts val="0"/>
              </a:spcBef>
              <a:spcAft>
                <a:spcPts val="0"/>
              </a:spcAft>
              <a:buSzPts val="1800"/>
              <a:buChar char="●"/>
            </a:pPr>
            <a:r>
              <a:rPr b="1" lang="en-US" sz="1800">
                <a:solidFill>
                  <a:schemeClr val="dk1"/>
                </a:solidFill>
              </a:rPr>
              <a:t>Hazard Unit (forwarding) </a:t>
            </a:r>
            <a:endParaRPr b="1" sz="1800">
              <a:solidFill>
                <a:schemeClr val="dk1"/>
              </a:solidFill>
            </a:endParaRPr>
          </a:p>
          <a:p>
            <a:pPr indent="0" lvl="0" marL="0" rtl="0" algn="l">
              <a:spcBef>
                <a:spcPts val="0"/>
              </a:spcBef>
              <a:spcAft>
                <a:spcPts val="0"/>
              </a:spcAft>
              <a:buNone/>
            </a:pPr>
            <a:r>
              <a:rPr lang="en-US" sz="1800">
                <a:solidFill>
                  <a:schemeClr val="dk1"/>
                </a:solidFill>
              </a:rPr>
              <a:t>When you need to read a register that is not yet updated</a:t>
            </a:r>
            <a:endParaRPr sz="1800">
              <a:solidFill>
                <a:schemeClr val="dk1"/>
              </a:solidFill>
            </a:endParaRPr>
          </a:p>
          <a:p>
            <a:pPr indent="457200" lvl="0" marL="457200" rtl="0" algn="l">
              <a:spcBef>
                <a:spcPts val="0"/>
              </a:spcBef>
              <a:spcAft>
                <a:spcPts val="0"/>
              </a:spcAft>
              <a:buClr>
                <a:schemeClr val="dk1"/>
              </a:buClr>
              <a:buSzPts val="1100"/>
              <a:buFont typeface="Arial"/>
              <a:buNone/>
            </a:pPr>
            <a:r>
              <a:t/>
            </a:r>
            <a:endParaRPr b="1" sz="1800">
              <a:solidFill>
                <a:schemeClr val="dk1"/>
              </a:solidFill>
            </a:endParaRPr>
          </a:p>
          <a:p>
            <a:pPr indent="0" lvl="0" marL="0" rtl="0" algn="ctr">
              <a:spcBef>
                <a:spcPts val="0"/>
              </a:spcBef>
              <a:spcAft>
                <a:spcPts val="0"/>
              </a:spcAft>
              <a:buClr>
                <a:schemeClr val="dk1"/>
              </a:buClr>
              <a:buSzPts val="1100"/>
              <a:buFont typeface="Arial"/>
              <a:buNone/>
            </a:pPr>
            <a:r>
              <a:rPr b="1" lang="en-US">
                <a:solidFill>
                  <a:schemeClr val="dk1"/>
                </a:solidFill>
              </a:rPr>
              <a:t>Example 1</a:t>
            </a:r>
            <a:endParaRPr b="1" sz="900">
              <a:solidFill>
                <a:schemeClr val="dk1"/>
              </a:solidFill>
            </a:endParaRPr>
          </a:p>
          <a:p>
            <a:pPr indent="0" lvl="0" marL="0" rtl="0" algn="ctr">
              <a:spcBef>
                <a:spcPts val="0"/>
              </a:spcBef>
              <a:spcAft>
                <a:spcPts val="0"/>
              </a:spcAft>
              <a:buNone/>
            </a:pPr>
            <a:r>
              <a:rPr lang="en-US" sz="1300">
                <a:solidFill>
                  <a:schemeClr val="dk1"/>
                </a:solidFill>
                <a:highlight>
                  <a:schemeClr val="lt1"/>
                </a:highlight>
              </a:rPr>
              <a:t>LDI R1, #4</a:t>
            </a:r>
            <a:endParaRPr sz="1300">
              <a:solidFill>
                <a:schemeClr val="dk1"/>
              </a:solidFill>
              <a:highlight>
                <a:schemeClr val="lt1"/>
              </a:highlight>
            </a:endParaRPr>
          </a:p>
          <a:p>
            <a:pPr indent="0" lvl="0" marL="0" rtl="0" algn="ctr">
              <a:spcBef>
                <a:spcPts val="0"/>
              </a:spcBef>
              <a:spcAft>
                <a:spcPts val="0"/>
              </a:spcAft>
              <a:buNone/>
            </a:pPr>
            <a:r>
              <a:rPr lang="en-US" sz="1300">
                <a:solidFill>
                  <a:schemeClr val="dk1"/>
                </a:solidFill>
                <a:highlight>
                  <a:schemeClr val="lt1"/>
                </a:highlight>
              </a:rPr>
              <a:t>ADD R2, R1, #1 </a:t>
            </a:r>
            <a:endParaRPr sz="1300">
              <a:solidFill>
                <a:schemeClr val="dk1"/>
              </a:solidFill>
              <a:highlight>
                <a:schemeClr val="lt1"/>
              </a:highlight>
            </a:endParaRPr>
          </a:p>
          <a:p>
            <a:pPr indent="0" lvl="0" marL="0" rtl="0" algn="ctr">
              <a:spcBef>
                <a:spcPts val="0"/>
              </a:spcBef>
              <a:spcAft>
                <a:spcPts val="0"/>
              </a:spcAft>
              <a:buNone/>
            </a:pPr>
            <a:r>
              <a:t/>
            </a:r>
            <a:endParaRPr sz="1300">
              <a:solidFill>
                <a:schemeClr val="dk1"/>
              </a:solidFill>
              <a:highlight>
                <a:schemeClr val="lt1"/>
              </a:highlight>
            </a:endParaRPr>
          </a:p>
          <a:p>
            <a:pPr indent="0" lvl="0" marL="0" rtl="0" algn="ctr">
              <a:spcBef>
                <a:spcPts val="0"/>
              </a:spcBef>
              <a:spcAft>
                <a:spcPts val="0"/>
              </a:spcAft>
              <a:buNone/>
            </a:pPr>
            <a:r>
              <a:rPr b="1" lang="en-US" sz="1300">
                <a:solidFill>
                  <a:schemeClr val="dk1"/>
                </a:solidFill>
                <a:highlight>
                  <a:schemeClr val="lt1"/>
                </a:highlight>
              </a:rPr>
              <a:t>Example 2</a:t>
            </a:r>
            <a:endParaRPr b="1" sz="1300">
              <a:solidFill>
                <a:schemeClr val="dk1"/>
              </a:solidFill>
              <a:highlight>
                <a:schemeClr val="lt1"/>
              </a:highlight>
            </a:endParaRPr>
          </a:p>
          <a:p>
            <a:pPr indent="0" lvl="0" marL="0" rtl="0" algn="ctr">
              <a:spcBef>
                <a:spcPts val="0"/>
              </a:spcBef>
              <a:spcAft>
                <a:spcPts val="0"/>
              </a:spcAft>
              <a:buNone/>
            </a:pPr>
            <a:r>
              <a:rPr lang="en-US" sz="1300">
                <a:solidFill>
                  <a:schemeClr val="dk1"/>
                </a:solidFill>
                <a:highlight>
                  <a:schemeClr val="lt1"/>
                </a:highlight>
              </a:rPr>
              <a:t>SUBB R1, R2, #1</a:t>
            </a:r>
            <a:endParaRPr sz="1300">
              <a:solidFill>
                <a:schemeClr val="dk1"/>
              </a:solidFill>
              <a:highlight>
                <a:schemeClr val="lt1"/>
              </a:highlight>
            </a:endParaRPr>
          </a:p>
          <a:p>
            <a:pPr indent="0" lvl="0" marL="0" rtl="0" algn="ctr">
              <a:spcBef>
                <a:spcPts val="0"/>
              </a:spcBef>
              <a:spcAft>
                <a:spcPts val="0"/>
              </a:spcAft>
              <a:buNone/>
            </a:pPr>
            <a:r>
              <a:rPr lang="en-US" sz="1300">
                <a:solidFill>
                  <a:schemeClr val="dk1"/>
                </a:solidFill>
                <a:highlight>
                  <a:schemeClr val="lt1"/>
                </a:highlight>
              </a:rPr>
              <a:t>ADD R3, R1, #10</a:t>
            </a:r>
            <a:endParaRPr sz="1300">
              <a:highlight>
                <a:schemeClr val="lt1"/>
              </a:highlight>
            </a:endParaRPr>
          </a:p>
          <a:p>
            <a:pPr indent="0" lvl="0" marL="0" rtl="0" algn="just">
              <a:spcBef>
                <a:spcPts val="0"/>
              </a:spcBef>
              <a:spcAft>
                <a:spcPts val="0"/>
              </a:spcAft>
              <a:buNone/>
            </a:pPr>
            <a:r>
              <a:rPr lang="en-US" sz="1800"/>
              <a:t>	</a:t>
            </a:r>
            <a:endParaRPr sz="1800"/>
          </a:p>
          <a:p>
            <a:pPr indent="0" lvl="0" marL="0" rtl="0" algn="just">
              <a:spcBef>
                <a:spcPts val="0"/>
              </a:spcBef>
              <a:spcAft>
                <a:spcPts val="0"/>
              </a:spcAft>
              <a:buNone/>
            </a:pPr>
            <a:r>
              <a:t/>
            </a:r>
            <a:endParaRPr sz="1800"/>
          </a:p>
          <a:p>
            <a:pPr indent="-342900" lvl="0" marL="457200" rtl="0" algn="just">
              <a:spcBef>
                <a:spcPts val="0"/>
              </a:spcBef>
              <a:spcAft>
                <a:spcPts val="0"/>
              </a:spcAft>
              <a:buSzPts val="1800"/>
              <a:buChar char="●"/>
            </a:pPr>
            <a:r>
              <a:rPr b="1" lang="en-US" sz="1800">
                <a:solidFill>
                  <a:schemeClr val="dk1"/>
                </a:solidFill>
              </a:rPr>
              <a:t>Hazard Unit (control)</a:t>
            </a:r>
            <a:r>
              <a:rPr b="1" lang="en-US" sz="1800"/>
              <a:t> </a:t>
            </a:r>
            <a:endParaRPr b="1" sz="1800"/>
          </a:p>
          <a:p>
            <a:pPr indent="0" lvl="0" marL="0" rtl="0" algn="just">
              <a:spcBef>
                <a:spcPts val="0"/>
              </a:spcBef>
              <a:spcAft>
                <a:spcPts val="0"/>
              </a:spcAft>
              <a:buNone/>
            </a:pPr>
            <a:r>
              <a:rPr lang="en-US" sz="1800">
                <a:solidFill>
                  <a:schemeClr val="dk1"/>
                </a:solidFill>
              </a:rPr>
              <a:t>The cpu will use the hazard unit (control) to do the stall and the flush to the pipeline.</a:t>
            </a:r>
            <a:endParaRPr b="1" sz="1800"/>
          </a:p>
          <a:p>
            <a:pPr indent="0" lvl="0" marL="0" rtl="0" algn="l">
              <a:spcBef>
                <a:spcPts val="0"/>
              </a:spcBef>
              <a:spcAft>
                <a:spcPts val="0"/>
              </a:spcAft>
              <a:buNone/>
            </a:pPr>
            <a:r>
              <a:rPr lang="en-US" sz="1800"/>
              <a:t>	</a:t>
            </a:r>
            <a:endParaRPr sz="1800"/>
          </a:p>
        </p:txBody>
      </p:sp>
      <p:pic>
        <p:nvPicPr>
          <p:cNvPr id="255" name="Google Shape;255;p51"/>
          <p:cNvPicPr preferRelativeResize="0"/>
          <p:nvPr/>
        </p:nvPicPr>
        <p:blipFill>
          <a:blip r:embed="rId3">
            <a:alphaModFix/>
          </a:blip>
          <a:stretch>
            <a:fillRect/>
          </a:stretch>
        </p:blipFill>
        <p:spPr>
          <a:xfrm>
            <a:off x="5278600" y="4308100"/>
            <a:ext cx="3750274" cy="2026000"/>
          </a:xfrm>
          <a:prstGeom prst="rect">
            <a:avLst/>
          </a:prstGeom>
          <a:noFill/>
          <a:ln>
            <a:noFill/>
          </a:ln>
        </p:spPr>
      </p:pic>
      <p:pic>
        <p:nvPicPr>
          <p:cNvPr id="256" name="Google Shape;256;p51"/>
          <p:cNvPicPr preferRelativeResize="0"/>
          <p:nvPr/>
        </p:nvPicPr>
        <p:blipFill>
          <a:blip r:embed="rId4">
            <a:alphaModFix/>
          </a:blip>
          <a:stretch>
            <a:fillRect/>
          </a:stretch>
        </p:blipFill>
        <p:spPr>
          <a:xfrm>
            <a:off x="5206350" y="1759851"/>
            <a:ext cx="3822525" cy="1918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52"/>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Design</a:t>
            </a:r>
            <a:endParaRPr b="0" sz="3600" strike="noStrike">
              <a:solidFill>
                <a:srgbClr val="000000"/>
              </a:solidFill>
              <a:latin typeface="Arial"/>
              <a:ea typeface="Arial"/>
              <a:cs typeface="Arial"/>
              <a:sym typeface="Arial"/>
            </a:endParaRPr>
          </a:p>
        </p:txBody>
      </p:sp>
      <p:sp>
        <p:nvSpPr>
          <p:cNvPr id="262" name="Google Shape;262;p52"/>
          <p:cNvSpPr txBox="1"/>
          <p:nvPr/>
        </p:nvSpPr>
        <p:spPr>
          <a:xfrm>
            <a:off x="1185150" y="1463300"/>
            <a:ext cx="3782400" cy="4437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sz="1800"/>
          </a:p>
          <a:p>
            <a:pPr indent="-342900" lvl="0" marL="457200" rtl="0" algn="just">
              <a:spcBef>
                <a:spcPts val="0"/>
              </a:spcBef>
              <a:spcAft>
                <a:spcPts val="0"/>
              </a:spcAft>
              <a:buSzPts val="1800"/>
              <a:buChar char="●"/>
            </a:pPr>
            <a:r>
              <a:rPr b="1" lang="en-US" sz="1800"/>
              <a:t>Stall</a:t>
            </a:r>
            <a:endParaRPr b="1" sz="1800"/>
          </a:p>
          <a:p>
            <a:pPr indent="0" lvl="0" marL="0" rtl="0" algn="just">
              <a:spcBef>
                <a:spcPts val="0"/>
              </a:spcBef>
              <a:spcAft>
                <a:spcPts val="0"/>
              </a:spcAft>
              <a:buNone/>
            </a:pPr>
            <a:r>
              <a:t/>
            </a:r>
            <a:endParaRPr sz="1800"/>
          </a:p>
          <a:p>
            <a:pPr indent="0" lvl="0" marL="0" rtl="0" algn="just">
              <a:lnSpc>
                <a:spcPct val="115000"/>
              </a:lnSpc>
              <a:spcBef>
                <a:spcPts val="0"/>
              </a:spcBef>
              <a:spcAft>
                <a:spcPts val="0"/>
              </a:spcAft>
              <a:buNone/>
            </a:pPr>
            <a:r>
              <a:rPr lang="en-US" sz="1800"/>
              <a:t>Stall will be required for any instruction after LD when both instructions use the same register. When a stall is required, will be injected a NOP into the pipeline. Fetch and decode will be preserved although the others stages will advance.</a:t>
            </a:r>
            <a:endParaRPr sz="1800"/>
          </a:p>
          <a:p>
            <a:pPr indent="0" lvl="0" marL="0" rtl="0" algn="l">
              <a:lnSpc>
                <a:spcPct val="115000"/>
              </a:lnSpc>
              <a:spcBef>
                <a:spcPts val="0"/>
              </a:spcBef>
              <a:spcAft>
                <a:spcPts val="0"/>
              </a:spcAft>
              <a:buClr>
                <a:schemeClr val="dk1"/>
              </a:buClr>
              <a:buSzPts val="1100"/>
              <a:buFont typeface="Arial"/>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sp>
        <p:nvSpPr>
          <p:cNvPr id="263" name="Google Shape;263;p52"/>
          <p:cNvSpPr txBox="1"/>
          <p:nvPr/>
        </p:nvSpPr>
        <p:spPr>
          <a:xfrm>
            <a:off x="5619950" y="2240200"/>
            <a:ext cx="2708100" cy="2444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b="1" lang="en-US">
                <a:solidFill>
                  <a:srgbClr val="333333"/>
                </a:solidFill>
              </a:rPr>
              <a:t>Example:</a:t>
            </a:r>
            <a:endParaRPr b="1">
              <a:solidFill>
                <a:srgbClr val="333333"/>
              </a:solidFill>
            </a:endParaRPr>
          </a:p>
          <a:p>
            <a:pPr indent="0" lvl="0" marL="0" rtl="0" algn="ctr">
              <a:lnSpc>
                <a:spcPct val="115000"/>
              </a:lnSpc>
              <a:spcBef>
                <a:spcPts val="0"/>
              </a:spcBef>
              <a:spcAft>
                <a:spcPts val="0"/>
              </a:spcAft>
              <a:buClr>
                <a:schemeClr val="dk1"/>
              </a:buClr>
              <a:buSzPts val="1100"/>
              <a:buFont typeface="Arial"/>
              <a:buNone/>
            </a:pPr>
            <a:r>
              <a:rPr lang="en-US">
                <a:solidFill>
                  <a:srgbClr val="333333"/>
                </a:solidFill>
                <a:highlight>
                  <a:srgbClr val="FFFFFF"/>
                </a:highlight>
              </a:rPr>
              <a:t>LD R5, 100</a:t>
            </a:r>
            <a:endParaRPr>
              <a:solidFill>
                <a:srgbClr val="333333"/>
              </a:solidFill>
              <a:highlight>
                <a:srgbClr val="FFFFFF"/>
              </a:highlight>
            </a:endParaRPr>
          </a:p>
          <a:p>
            <a:pPr indent="0" lvl="0" marL="0" rtl="0" algn="ctr">
              <a:lnSpc>
                <a:spcPct val="115000"/>
              </a:lnSpc>
              <a:spcBef>
                <a:spcPts val="0"/>
              </a:spcBef>
              <a:spcAft>
                <a:spcPts val="0"/>
              </a:spcAft>
              <a:buClr>
                <a:schemeClr val="dk1"/>
              </a:buClr>
              <a:buSzPts val="1100"/>
              <a:buFont typeface="Arial"/>
              <a:buNone/>
            </a:pPr>
            <a:r>
              <a:rPr lang="en-US">
                <a:solidFill>
                  <a:srgbClr val="333333"/>
                </a:solidFill>
                <a:highlight>
                  <a:srgbClr val="FFFFFF"/>
                </a:highlight>
              </a:rPr>
              <a:t>ADD R7, R5, #2</a:t>
            </a:r>
            <a:endParaRPr>
              <a:solidFill>
                <a:srgbClr val="333333"/>
              </a:solidFill>
              <a:highlight>
                <a:srgbClr val="FFFFFF"/>
              </a:highlight>
            </a:endParaRPr>
          </a:p>
          <a:p>
            <a:pPr indent="0" lvl="0" marL="0" rtl="0" algn="ctr">
              <a:lnSpc>
                <a:spcPct val="115000"/>
              </a:lnSpc>
              <a:spcBef>
                <a:spcPts val="0"/>
              </a:spcBef>
              <a:spcAft>
                <a:spcPts val="0"/>
              </a:spcAft>
              <a:buClr>
                <a:schemeClr val="dk1"/>
              </a:buClr>
              <a:buSzPts val="1100"/>
              <a:buFont typeface="Arial"/>
              <a:buNone/>
            </a:pPr>
            <a:r>
              <a:t/>
            </a:r>
            <a:endParaRPr>
              <a:solidFill>
                <a:srgbClr val="333333"/>
              </a:solidFill>
              <a:highlight>
                <a:srgbClr val="FFFFFF"/>
              </a:highlight>
            </a:endParaRPr>
          </a:p>
          <a:p>
            <a:pPr indent="0" lvl="0" marL="0" rtl="0" algn="ctr">
              <a:lnSpc>
                <a:spcPct val="115000"/>
              </a:lnSpc>
              <a:spcBef>
                <a:spcPts val="0"/>
              </a:spcBef>
              <a:spcAft>
                <a:spcPts val="0"/>
              </a:spcAft>
              <a:buClr>
                <a:schemeClr val="dk1"/>
              </a:buClr>
              <a:buSzPts val="1100"/>
              <a:buFont typeface="Arial"/>
              <a:buNone/>
            </a:pPr>
            <a:r>
              <a:rPr lang="en-US" u="sng">
                <a:solidFill>
                  <a:srgbClr val="333333"/>
                </a:solidFill>
                <a:highlight>
                  <a:srgbClr val="FFFFFF"/>
                </a:highlight>
              </a:rPr>
              <a:t>In this case would stay:</a:t>
            </a:r>
            <a:endParaRPr u="sng">
              <a:solidFill>
                <a:srgbClr val="333333"/>
              </a:solidFill>
              <a:highlight>
                <a:srgbClr val="FFFFFF"/>
              </a:highlight>
            </a:endParaRPr>
          </a:p>
          <a:p>
            <a:pPr indent="0" lvl="0" marL="0" rtl="0" algn="ctr">
              <a:lnSpc>
                <a:spcPct val="115000"/>
              </a:lnSpc>
              <a:spcBef>
                <a:spcPts val="0"/>
              </a:spcBef>
              <a:spcAft>
                <a:spcPts val="0"/>
              </a:spcAft>
              <a:buClr>
                <a:schemeClr val="dk1"/>
              </a:buClr>
              <a:buSzPts val="1100"/>
              <a:buFont typeface="Arial"/>
              <a:buNone/>
            </a:pPr>
            <a:r>
              <a:rPr lang="en-US">
                <a:solidFill>
                  <a:srgbClr val="333333"/>
                </a:solidFill>
                <a:highlight>
                  <a:srgbClr val="FFFFFF"/>
                </a:highlight>
              </a:rPr>
              <a:t>LD R5, 100</a:t>
            </a:r>
            <a:endParaRPr>
              <a:solidFill>
                <a:srgbClr val="333333"/>
              </a:solidFill>
              <a:highlight>
                <a:srgbClr val="FFFFFF"/>
              </a:highlight>
            </a:endParaRPr>
          </a:p>
          <a:p>
            <a:pPr indent="0" lvl="0" marL="0" rtl="0" algn="ctr">
              <a:lnSpc>
                <a:spcPct val="115000"/>
              </a:lnSpc>
              <a:spcBef>
                <a:spcPts val="0"/>
              </a:spcBef>
              <a:spcAft>
                <a:spcPts val="0"/>
              </a:spcAft>
              <a:buClr>
                <a:schemeClr val="dk1"/>
              </a:buClr>
              <a:buSzPts val="1100"/>
              <a:buFont typeface="Arial"/>
              <a:buNone/>
            </a:pPr>
            <a:r>
              <a:rPr lang="en-US">
                <a:solidFill>
                  <a:srgbClr val="333333"/>
                </a:solidFill>
                <a:highlight>
                  <a:srgbClr val="FFFFFF"/>
                </a:highlight>
              </a:rPr>
              <a:t>NOP</a:t>
            </a:r>
            <a:endParaRPr>
              <a:solidFill>
                <a:srgbClr val="333333"/>
              </a:solidFill>
              <a:highlight>
                <a:srgbClr val="FFFFFF"/>
              </a:highlight>
            </a:endParaRPr>
          </a:p>
          <a:p>
            <a:pPr indent="0" lvl="0" marL="0" rtl="0" algn="ctr">
              <a:lnSpc>
                <a:spcPct val="115000"/>
              </a:lnSpc>
              <a:spcBef>
                <a:spcPts val="0"/>
              </a:spcBef>
              <a:spcAft>
                <a:spcPts val="0"/>
              </a:spcAft>
              <a:buClr>
                <a:schemeClr val="dk1"/>
              </a:buClr>
              <a:buSzPts val="1100"/>
              <a:buFont typeface="Arial"/>
              <a:buNone/>
            </a:pPr>
            <a:r>
              <a:rPr lang="en-US">
                <a:solidFill>
                  <a:srgbClr val="333333"/>
                </a:solidFill>
                <a:highlight>
                  <a:srgbClr val="FFFFFF"/>
                </a:highlight>
              </a:rPr>
              <a:t>ADD R7, R5, #2</a:t>
            </a:r>
            <a:endParaRPr>
              <a:solidFill>
                <a:srgbClr val="333333"/>
              </a:solidFill>
              <a:highlight>
                <a:srgbClr val="FFFFFF"/>
              </a:highlight>
            </a:endParaRPr>
          </a:p>
          <a:p>
            <a:pPr indent="0" lvl="0" marL="0" rtl="0" algn="l">
              <a:spcBef>
                <a:spcPts val="0"/>
              </a:spcBef>
              <a:spcAft>
                <a:spcPts val="0"/>
              </a:spcAft>
              <a:buNone/>
            </a:pPr>
            <a:r>
              <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53"/>
          <p:cNvSpPr txBox="1"/>
          <p:nvPr/>
        </p:nvSpPr>
        <p:spPr>
          <a:xfrm>
            <a:off x="2483640" y="0"/>
            <a:ext cx="4680000" cy="11964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None/>
            </a:pPr>
            <a:r>
              <a:rPr lang="en-US" sz="3600">
                <a:solidFill>
                  <a:srgbClr val="373E48"/>
                </a:solidFill>
                <a:latin typeface="Corbel"/>
                <a:ea typeface="Corbel"/>
                <a:cs typeface="Corbel"/>
                <a:sym typeface="Corbel"/>
              </a:rPr>
              <a:t>Design</a:t>
            </a:r>
            <a:endParaRPr b="0" sz="3600" strike="noStrike">
              <a:solidFill>
                <a:srgbClr val="000000"/>
              </a:solidFill>
              <a:latin typeface="Arial"/>
              <a:ea typeface="Arial"/>
              <a:cs typeface="Arial"/>
              <a:sym typeface="Arial"/>
            </a:endParaRPr>
          </a:p>
        </p:txBody>
      </p:sp>
      <p:sp>
        <p:nvSpPr>
          <p:cNvPr id="269" name="Google Shape;269;p53"/>
          <p:cNvSpPr txBox="1"/>
          <p:nvPr/>
        </p:nvSpPr>
        <p:spPr>
          <a:xfrm>
            <a:off x="1185150" y="1463300"/>
            <a:ext cx="7699200" cy="52689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b="1" lang="en-US" sz="1800"/>
              <a:t>Flush</a:t>
            </a:r>
            <a:endParaRPr b="1" sz="1800"/>
          </a:p>
          <a:p>
            <a:pPr indent="-342900" lvl="1" marL="914400" rtl="0" algn="l">
              <a:spcBef>
                <a:spcPts val="0"/>
              </a:spcBef>
              <a:spcAft>
                <a:spcPts val="0"/>
              </a:spcAft>
              <a:buSzPts val="1800"/>
              <a:buChar char="○"/>
            </a:pPr>
            <a:r>
              <a:rPr b="1" lang="en-US" sz="1800"/>
              <a:t>Branch Instruction</a:t>
            </a:r>
            <a:endParaRPr b="1" sz="1800"/>
          </a:p>
          <a:p>
            <a:pPr indent="-342900" lvl="1" marL="914400" rtl="0" algn="l">
              <a:spcBef>
                <a:spcPts val="0"/>
              </a:spcBef>
              <a:spcAft>
                <a:spcPts val="0"/>
              </a:spcAft>
              <a:buSzPts val="1800"/>
              <a:buChar char="○"/>
            </a:pPr>
            <a:r>
              <a:rPr b="1" lang="en-US" sz="1800"/>
              <a:t>Jmp </a:t>
            </a:r>
            <a:r>
              <a:rPr b="1" lang="en-US" sz="1800">
                <a:solidFill>
                  <a:schemeClr val="dk1"/>
                </a:solidFill>
              </a:rPr>
              <a:t>Instruction</a:t>
            </a:r>
            <a:endParaRPr b="1" sz="1800">
              <a:solidFill>
                <a:schemeClr val="dk1"/>
              </a:solidFill>
            </a:endParaRPr>
          </a:p>
          <a:p>
            <a:pPr indent="-342900" lvl="1" marL="914400" rtl="0" algn="l">
              <a:spcBef>
                <a:spcPts val="0"/>
              </a:spcBef>
              <a:spcAft>
                <a:spcPts val="0"/>
              </a:spcAft>
              <a:buClr>
                <a:schemeClr val="dk1"/>
              </a:buClr>
              <a:buSzPts val="1800"/>
              <a:buChar char="○"/>
            </a:pPr>
            <a:r>
              <a:rPr b="1" lang="en-US" sz="1800"/>
              <a:t>Ret/Reti </a:t>
            </a:r>
            <a:r>
              <a:rPr b="1" lang="en-US" sz="1800">
                <a:solidFill>
                  <a:schemeClr val="dk1"/>
                </a:solidFill>
              </a:rPr>
              <a:t>Instruction</a:t>
            </a:r>
            <a:endParaRPr b="1" sz="1800">
              <a:solidFill>
                <a:schemeClr val="dk1"/>
              </a:solidFill>
            </a:endParaRPr>
          </a:p>
          <a:p>
            <a:pPr indent="-342900" lvl="1" marL="914400" rtl="0" algn="l">
              <a:spcBef>
                <a:spcPts val="0"/>
              </a:spcBef>
              <a:spcAft>
                <a:spcPts val="0"/>
              </a:spcAft>
              <a:buClr>
                <a:schemeClr val="dk1"/>
              </a:buClr>
              <a:buSzPts val="1800"/>
              <a:buChar char="○"/>
            </a:pPr>
            <a:r>
              <a:rPr b="1" lang="en-US" sz="1800">
                <a:solidFill>
                  <a:schemeClr val="dk1"/>
                </a:solidFill>
              </a:rPr>
              <a:t>Interrupt attending</a:t>
            </a:r>
            <a:endParaRPr b="1" sz="1800">
              <a:solidFill>
                <a:schemeClr val="dk1"/>
              </a:solidFill>
            </a:endParaRPr>
          </a:p>
          <a:p>
            <a:pPr indent="0" lvl="0" marL="0" rtl="0" algn="l">
              <a:spcBef>
                <a:spcPts val="0"/>
              </a:spcBef>
              <a:spcAft>
                <a:spcPts val="0"/>
              </a:spcAft>
              <a:buNone/>
            </a:pPr>
            <a:r>
              <a:t/>
            </a:r>
            <a:endParaRPr sz="1800"/>
          </a:p>
          <a:p>
            <a:pPr indent="0" lvl="0" marL="0" rtl="0" algn="just">
              <a:lnSpc>
                <a:spcPct val="115000"/>
              </a:lnSpc>
              <a:spcBef>
                <a:spcPts val="0"/>
              </a:spcBef>
              <a:spcAft>
                <a:spcPts val="0"/>
              </a:spcAft>
              <a:buNone/>
            </a:pPr>
            <a:r>
              <a:rPr lang="en-US" sz="1800"/>
              <a:t>The f</a:t>
            </a:r>
            <a:r>
              <a:rPr lang="en-US" sz="1800"/>
              <a:t>lush signal is useful when it is necessary to stop and delete the instruction that is in the pipeline at that moment. </a:t>
            </a:r>
            <a:endParaRPr sz="1800"/>
          </a:p>
          <a:p>
            <a:pPr indent="0" lvl="0" marL="0" rtl="0" algn="just">
              <a:lnSpc>
                <a:spcPct val="115000"/>
              </a:lnSpc>
              <a:spcBef>
                <a:spcPts val="0"/>
              </a:spcBef>
              <a:spcAft>
                <a:spcPts val="0"/>
              </a:spcAft>
              <a:buNone/>
            </a:pPr>
            <a:r>
              <a:t/>
            </a:r>
            <a:endParaRPr sz="1800"/>
          </a:p>
          <a:p>
            <a:pPr indent="0" lvl="0" marL="0" rtl="0" algn="just">
              <a:lnSpc>
                <a:spcPct val="115000"/>
              </a:lnSpc>
              <a:spcBef>
                <a:spcPts val="0"/>
              </a:spcBef>
              <a:spcAft>
                <a:spcPts val="0"/>
              </a:spcAft>
              <a:buNone/>
            </a:pPr>
            <a:r>
              <a:rPr lang="en-US" sz="1800"/>
              <a:t>In this implementation, is used the </a:t>
            </a:r>
            <a:r>
              <a:rPr lang="en-US" sz="1800" u="sng"/>
              <a:t>always not taken branch</a:t>
            </a:r>
            <a:r>
              <a:rPr lang="en-US" sz="1800"/>
              <a:t> technique. So, when a branch is valid, it will be necessary to flush the instruction that is currently in the fetch stage. For this, the control unit will send a control signal to the hazard unit.</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US"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esignTempl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